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21"/>
  </p:notesMasterIdLst>
  <p:handoutMasterIdLst>
    <p:handoutMasterId r:id="rId22"/>
  </p:handoutMasterIdLst>
  <p:sldIdLst>
    <p:sldId id="565" r:id="rId2"/>
    <p:sldId id="656" r:id="rId3"/>
    <p:sldId id="613" r:id="rId4"/>
    <p:sldId id="621" r:id="rId5"/>
    <p:sldId id="653" r:id="rId6"/>
    <p:sldId id="543" r:id="rId7"/>
    <p:sldId id="642" r:id="rId8"/>
    <p:sldId id="616" r:id="rId9"/>
    <p:sldId id="617" r:id="rId10"/>
    <p:sldId id="517" r:id="rId11"/>
    <p:sldId id="647" r:id="rId12"/>
    <p:sldId id="652" r:id="rId13"/>
    <p:sldId id="654" r:id="rId14"/>
    <p:sldId id="649" r:id="rId15"/>
    <p:sldId id="655" r:id="rId16"/>
    <p:sldId id="646" r:id="rId17"/>
    <p:sldId id="648" r:id="rId18"/>
    <p:sldId id="640" r:id="rId19"/>
    <p:sldId id="516" r:id="rId20"/>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illar Title slides" id="{DE23787B-2F70-41BD-B1E9-2A7EFC31BF1D}">
          <p14:sldIdLst>
            <p14:sldId id="565"/>
            <p14:sldId id="656"/>
          </p14:sldIdLst>
        </p14:section>
        <p14:section name="All slides" id="{69C79F6C-AA55-485D-BB9F-DB342B159076}">
          <p14:sldIdLst>
            <p14:sldId id="613"/>
            <p14:sldId id="621"/>
            <p14:sldId id="653"/>
            <p14:sldId id="543"/>
            <p14:sldId id="642"/>
            <p14:sldId id="616"/>
            <p14:sldId id="617"/>
            <p14:sldId id="517"/>
            <p14:sldId id="647"/>
            <p14:sldId id="652"/>
            <p14:sldId id="654"/>
            <p14:sldId id="649"/>
            <p14:sldId id="655"/>
            <p14:sldId id="646"/>
            <p14:sldId id="648"/>
            <p14:sldId id="640"/>
            <p14:sldId id="51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E"/>
    <a:srgbClr val="FEFEFE"/>
    <a:srgbClr val="FFFEFE"/>
    <a:srgbClr val="FFFFFD"/>
    <a:srgbClr val="FFFFFE"/>
    <a:srgbClr val="FFFEFF"/>
    <a:srgbClr val="FEFFFF"/>
    <a:srgbClr val="FFFFFF"/>
    <a:srgbClr val="FFFDFF"/>
    <a:srgbClr val="FD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3605" autoAdjust="0"/>
  </p:normalViewPr>
  <p:slideViewPr>
    <p:cSldViewPr snapToGrid="0" showGuides="1">
      <p:cViewPr varScale="1">
        <p:scale>
          <a:sx n="62" d="100"/>
          <a:sy n="62" d="100"/>
        </p:scale>
        <p:origin x="868" y="68"/>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B8F87-76F9-4D3B-ADD9-660F6EC78770}" type="doc">
      <dgm:prSet loTypeId="urn:microsoft.com/office/officeart/2018/2/layout/IconCircleList" loCatId="icon" qsTypeId="urn:microsoft.com/office/officeart/2005/8/quickstyle/simple1" qsCatId="simple" csTypeId="urn:microsoft.com/office/officeart/2005/8/colors/colorful3" csCatId="colorful" phldr="1"/>
      <dgm:spPr/>
      <dgm:t>
        <a:bodyPr/>
        <a:lstStyle/>
        <a:p>
          <a:endParaRPr lang="en-US"/>
        </a:p>
      </dgm:t>
    </dgm:pt>
    <dgm:pt modelId="{369A98B7-04D4-4B1F-A145-985ED0DC904B}">
      <dgm:prSet/>
      <dgm:spPr/>
      <dgm:t>
        <a:bodyPr/>
        <a:lstStyle/>
        <a:p>
          <a:pPr>
            <a:lnSpc>
              <a:spcPct val="100000"/>
            </a:lnSpc>
          </a:pPr>
          <a:r>
            <a:rPr lang="en-IN" dirty="0"/>
            <a:t>OCI Object Storage</a:t>
          </a:r>
          <a:endParaRPr lang="en-US" dirty="0"/>
        </a:p>
      </dgm:t>
    </dgm:pt>
    <dgm:pt modelId="{EF07ABF5-7FAA-41CD-9B52-7C87DFD840E9}" type="parTrans" cxnId="{42ED57C4-2B5F-4471-A63E-A707F657D094}">
      <dgm:prSet/>
      <dgm:spPr/>
      <dgm:t>
        <a:bodyPr/>
        <a:lstStyle/>
        <a:p>
          <a:endParaRPr lang="en-US"/>
        </a:p>
      </dgm:t>
    </dgm:pt>
    <dgm:pt modelId="{1DE7021C-7AD5-45B0-B72B-3275CB240696}" type="sibTrans" cxnId="{42ED57C4-2B5F-4471-A63E-A707F657D094}">
      <dgm:prSet/>
      <dgm:spPr/>
      <dgm:t>
        <a:bodyPr/>
        <a:lstStyle/>
        <a:p>
          <a:pPr>
            <a:lnSpc>
              <a:spcPct val="100000"/>
            </a:lnSpc>
          </a:pPr>
          <a:endParaRPr lang="en-US"/>
        </a:p>
      </dgm:t>
    </dgm:pt>
    <dgm:pt modelId="{B1E88E66-15AE-4544-9FFB-AA76DDC33B2B}">
      <dgm:prSet/>
      <dgm:spPr/>
      <dgm:t>
        <a:bodyPr/>
        <a:lstStyle/>
        <a:p>
          <a:pPr>
            <a:lnSpc>
              <a:spcPct val="100000"/>
            </a:lnSpc>
          </a:pPr>
          <a:r>
            <a:rPr lang="en-IN" dirty="0"/>
            <a:t>OCI Streaming</a:t>
          </a:r>
          <a:endParaRPr lang="en-US" dirty="0"/>
        </a:p>
      </dgm:t>
    </dgm:pt>
    <dgm:pt modelId="{11D1F919-CFE3-4CF9-A49D-E49C7F1AD0A3}" type="parTrans" cxnId="{01DF3670-E1D8-4A93-A473-8CB777E7EC53}">
      <dgm:prSet/>
      <dgm:spPr/>
      <dgm:t>
        <a:bodyPr/>
        <a:lstStyle/>
        <a:p>
          <a:endParaRPr lang="en-US"/>
        </a:p>
      </dgm:t>
    </dgm:pt>
    <dgm:pt modelId="{65FBDD73-4D48-4ECE-AA55-D8D951E1336D}" type="sibTrans" cxnId="{01DF3670-E1D8-4A93-A473-8CB777E7EC53}">
      <dgm:prSet/>
      <dgm:spPr/>
      <dgm:t>
        <a:bodyPr/>
        <a:lstStyle/>
        <a:p>
          <a:pPr>
            <a:lnSpc>
              <a:spcPct val="100000"/>
            </a:lnSpc>
          </a:pPr>
          <a:endParaRPr lang="en-US"/>
        </a:p>
      </dgm:t>
    </dgm:pt>
    <dgm:pt modelId="{03441976-2AE4-42C8-87F1-F3D3436C3B35}">
      <dgm:prSet/>
      <dgm:spPr/>
      <dgm:t>
        <a:bodyPr/>
        <a:lstStyle/>
        <a:p>
          <a:pPr>
            <a:lnSpc>
              <a:spcPct val="100000"/>
            </a:lnSpc>
          </a:pPr>
          <a:r>
            <a:rPr lang="en-IN" dirty="0"/>
            <a:t>OCI Data Integration</a:t>
          </a:r>
          <a:endParaRPr lang="en-US" dirty="0"/>
        </a:p>
      </dgm:t>
    </dgm:pt>
    <dgm:pt modelId="{EB769400-60ED-4E81-BF7B-D41D804D74B8}" type="parTrans" cxnId="{FBABE430-8CF7-4CBD-B0D4-FC4F2F6AF165}">
      <dgm:prSet/>
      <dgm:spPr/>
      <dgm:t>
        <a:bodyPr/>
        <a:lstStyle/>
        <a:p>
          <a:endParaRPr lang="en-US"/>
        </a:p>
      </dgm:t>
    </dgm:pt>
    <dgm:pt modelId="{F478ADED-5D77-493E-8F06-7580E54B5105}" type="sibTrans" cxnId="{FBABE430-8CF7-4CBD-B0D4-FC4F2F6AF165}">
      <dgm:prSet/>
      <dgm:spPr/>
      <dgm:t>
        <a:bodyPr/>
        <a:lstStyle/>
        <a:p>
          <a:pPr>
            <a:lnSpc>
              <a:spcPct val="100000"/>
            </a:lnSpc>
          </a:pPr>
          <a:endParaRPr lang="en-US"/>
        </a:p>
      </dgm:t>
    </dgm:pt>
    <dgm:pt modelId="{802727C6-F905-42CE-BB93-64F81389203A}">
      <dgm:prSet/>
      <dgm:spPr/>
      <dgm:t>
        <a:bodyPr/>
        <a:lstStyle/>
        <a:p>
          <a:pPr>
            <a:lnSpc>
              <a:spcPct val="100000"/>
            </a:lnSpc>
          </a:pPr>
          <a:r>
            <a:rPr lang="en-IN" dirty="0"/>
            <a:t>OCI Data Flow</a:t>
          </a:r>
          <a:endParaRPr lang="en-US" dirty="0"/>
        </a:p>
      </dgm:t>
    </dgm:pt>
    <dgm:pt modelId="{491CB7CC-9528-4D02-98C2-54226151C530}" type="parTrans" cxnId="{DE9183E4-3B52-4B58-AEFA-23F6A94EE2AE}">
      <dgm:prSet/>
      <dgm:spPr/>
      <dgm:t>
        <a:bodyPr/>
        <a:lstStyle/>
        <a:p>
          <a:endParaRPr lang="en-US"/>
        </a:p>
      </dgm:t>
    </dgm:pt>
    <dgm:pt modelId="{C9E46280-001C-450D-B23A-84A4CC71880F}" type="sibTrans" cxnId="{DE9183E4-3B52-4B58-AEFA-23F6A94EE2AE}">
      <dgm:prSet/>
      <dgm:spPr/>
      <dgm:t>
        <a:bodyPr/>
        <a:lstStyle/>
        <a:p>
          <a:pPr>
            <a:lnSpc>
              <a:spcPct val="100000"/>
            </a:lnSpc>
          </a:pPr>
          <a:endParaRPr lang="en-US"/>
        </a:p>
      </dgm:t>
    </dgm:pt>
    <dgm:pt modelId="{80399CE7-74D0-4AF4-A5AF-62A7276BA943}">
      <dgm:prSet/>
      <dgm:spPr/>
      <dgm:t>
        <a:bodyPr/>
        <a:lstStyle/>
        <a:p>
          <a:pPr>
            <a:lnSpc>
              <a:spcPct val="100000"/>
            </a:lnSpc>
          </a:pPr>
          <a:r>
            <a:rPr lang="en-US" dirty="0"/>
            <a:t>Spark Streaming</a:t>
          </a:r>
        </a:p>
      </dgm:t>
    </dgm:pt>
    <dgm:pt modelId="{93E289FD-FAE6-496F-8228-FB6DCADE4526}" type="parTrans" cxnId="{414AA4BA-5207-4A34-A948-54F951E8E893}">
      <dgm:prSet/>
      <dgm:spPr/>
      <dgm:t>
        <a:bodyPr/>
        <a:lstStyle/>
        <a:p>
          <a:endParaRPr lang="en-IN"/>
        </a:p>
      </dgm:t>
    </dgm:pt>
    <dgm:pt modelId="{16092520-E491-416D-9DE3-46300AC71086}" type="sibTrans" cxnId="{414AA4BA-5207-4A34-A948-54F951E8E893}">
      <dgm:prSet/>
      <dgm:spPr/>
      <dgm:t>
        <a:bodyPr/>
        <a:lstStyle/>
        <a:p>
          <a:pPr>
            <a:lnSpc>
              <a:spcPct val="100000"/>
            </a:lnSpc>
          </a:pPr>
          <a:endParaRPr lang="en-IN"/>
        </a:p>
      </dgm:t>
    </dgm:pt>
    <dgm:pt modelId="{7D051CA3-B858-48B5-A502-3666367A81EF}">
      <dgm:prSet/>
      <dgm:spPr/>
      <dgm:t>
        <a:bodyPr/>
        <a:lstStyle/>
        <a:p>
          <a:pPr>
            <a:lnSpc>
              <a:spcPct val="100000"/>
            </a:lnSpc>
          </a:pPr>
          <a:r>
            <a:rPr lang="en-US" dirty="0"/>
            <a:t>Python</a:t>
          </a:r>
        </a:p>
      </dgm:t>
    </dgm:pt>
    <dgm:pt modelId="{554CC33F-D574-4C77-A7F7-1DF7D263A44C}" type="parTrans" cxnId="{2A9E6D24-9F00-4E1E-8744-64D613A5F192}">
      <dgm:prSet/>
      <dgm:spPr/>
      <dgm:t>
        <a:bodyPr/>
        <a:lstStyle/>
        <a:p>
          <a:endParaRPr lang="en-IN"/>
        </a:p>
      </dgm:t>
    </dgm:pt>
    <dgm:pt modelId="{74040CFE-9F8F-45B0-A0A2-3BF7ABFBA9DF}" type="sibTrans" cxnId="{2A9E6D24-9F00-4E1E-8744-64D613A5F192}">
      <dgm:prSet/>
      <dgm:spPr/>
      <dgm:t>
        <a:bodyPr/>
        <a:lstStyle/>
        <a:p>
          <a:pPr>
            <a:lnSpc>
              <a:spcPct val="100000"/>
            </a:lnSpc>
          </a:pPr>
          <a:endParaRPr lang="en-IN"/>
        </a:p>
      </dgm:t>
    </dgm:pt>
    <dgm:pt modelId="{B9BBD8A2-6137-4DDF-9368-7A1D4E80C181}">
      <dgm:prSet/>
      <dgm:spPr/>
      <dgm:t>
        <a:bodyPr/>
        <a:lstStyle/>
        <a:p>
          <a:pPr>
            <a:lnSpc>
              <a:spcPct val="100000"/>
            </a:lnSpc>
          </a:pPr>
          <a:r>
            <a:rPr lang="en-US" dirty="0"/>
            <a:t>PySpark</a:t>
          </a:r>
        </a:p>
      </dgm:t>
    </dgm:pt>
    <dgm:pt modelId="{DFC1F29B-CA9B-4F52-8E81-4C43E214E75F}" type="parTrans" cxnId="{D7CBF612-D22C-41BD-9879-454EEFD223B0}">
      <dgm:prSet/>
      <dgm:spPr/>
      <dgm:t>
        <a:bodyPr/>
        <a:lstStyle/>
        <a:p>
          <a:endParaRPr lang="en-IN"/>
        </a:p>
      </dgm:t>
    </dgm:pt>
    <dgm:pt modelId="{8FB467A9-8FD5-4D4C-9F5C-057FF11F3E30}" type="sibTrans" cxnId="{D7CBF612-D22C-41BD-9879-454EEFD223B0}">
      <dgm:prSet/>
      <dgm:spPr/>
      <dgm:t>
        <a:bodyPr/>
        <a:lstStyle/>
        <a:p>
          <a:pPr>
            <a:lnSpc>
              <a:spcPct val="100000"/>
            </a:lnSpc>
          </a:pPr>
          <a:endParaRPr lang="en-IN"/>
        </a:p>
      </dgm:t>
    </dgm:pt>
    <dgm:pt modelId="{93C9574B-D96F-4BE6-A232-4B574A50CB88}">
      <dgm:prSet/>
      <dgm:spPr/>
      <dgm:t>
        <a:bodyPr/>
        <a:lstStyle/>
        <a:p>
          <a:pPr>
            <a:lnSpc>
              <a:spcPct val="100000"/>
            </a:lnSpc>
          </a:pPr>
          <a:r>
            <a:rPr lang="en-US"/>
            <a:t>OCI Service Connector Hub</a:t>
          </a:r>
          <a:endParaRPr lang="en-US" dirty="0"/>
        </a:p>
      </dgm:t>
    </dgm:pt>
    <dgm:pt modelId="{BEA4DBE1-C599-4464-8D2C-908015B3CFE1}" type="parTrans" cxnId="{513964B4-D5F2-4CDE-A300-D319B3833F2B}">
      <dgm:prSet/>
      <dgm:spPr/>
      <dgm:t>
        <a:bodyPr/>
        <a:lstStyle/>
        <a:p>
          <a:endParaRPr lang="en-IN"/>
        </a:p>
      </dgm:t>
    </dgm:pt>
    <dgm:pt modelId="{77E661F3-5AEC-4891-8707-AF5ECB5F1B4B}" type="sibTrans" cxnId="{513964B4-D5F2-4CDE-A300-D319B3833F2B}">
      <dgm:prSet/>
      <dgm:spPr/>
      <dgm:t>
        <a:bodyPr/>
        <a:lstStyle/>
        <a:p>
          <a:pPr>
            <a:lnSpc>
              <a:spcPct val="100000"/>
            </a:lnSpc>
          </a:pPr>
          <a:endParaRPr lang="en-IN"/>
        </a:p>
      </dgm:t>
    </dgm:pt>
    <dgm:pt modelId="{4AA1E580-75D8-43DB-842E-1B72C4CCAE3B}" type="pres">
      <dgm:prSet presAssocID="{057B8F87-76F9-4D3B-ADD9-660F6EC78770}" presName="root" presStyleCnt="0">
        <dgm:presLayoutVars>
          <dgm:dir/>
          <dgm:resizeHandles val="exact"/>
        </dgm:presLayoutVars>
      </dgm:prSet>
      <dgm:spPr/>
    </dgm:pt>
    <dgm:pt modelId="{FCC5DDB8-C372-4157-9709-DF76B2F0770A}" type="pres">
      <dgm:prSet presAssocID="{057B8F87-76F9-4D3B-ADD9-660F6EC78770}" presName="container" presStyleCnt="0">
        <dgm:presLayoutVars>
          <dgm:dir/>
          <dgm:resizeHandles val="exact"/>
        </dgm:presLayoutVars>
      </dgm:prSet>
      <dgm:spPr/>
    </dgm:pt>
    <dgm:pt modelId="{B0B9FE98-564F-4C70-B5EE-B86535A88BE7}" type="pres">
      <dgm:prSet presAssocID="{369A98B7-04D4-4B1F-A145-985ED0DC904B}" presName="compNode" presStyleCnt="0"/>
      <dgm:spPr/>
    </dgm:pt>
    <dgm:pt modelId="{69E6C292-B06F-45C5-B0B4-8A950A2B650B}" type="pres">
      <dgm:prSet presAssocID="{369A98B7-04D4-4B1F-A145-985ED0DC904B}" presName="iconBgRect" presStyleLbl="bgShp" presStyleIdx="0" presStyleCnt="8"/>
      <dgm:spPr/>
    </dgm:pt>
    <dgm:pt modelId="{52A908C3-FDD7-4B93-B316-94075385C171}" type="pres">
      <dgm:prSet presAssocID="{369A98B7-04D4-4B1F-A145-985ED0DC904B}" presName="iconRect" presStyleLbl="node1" presStyleIdx="0" presStyleCnt="8" custScaleX="32510" custScaleY="873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atabase with solid fill"/>
        </a:ext>
      </dgm:extLst>
    </dgm:pt>
    <dgm:pt modelId="{BD878876-F88F-4DE5-A1C5-5928113EC662}" type="pres">
      <dgm:prSet presAssocID="{369A98B7-04D4-4B1F-A145-985ED0DC904B}" presName="spaceRect" presStyleCnt="0"/>
      <dgm:spPr/>
    </dgm:pt>
    <dgm:pt modelId="{5EABE0BF-2FED-4C56-AE78-1D02AF7E4F1C}" type="pres">
      <dgm:prSet presAssocID="{369A98B7-04D4-4B1F-A145-985ED0DC904B}" presName="textRect" presStyleLbl="revTx" presStyleIdx="0" presStyleCnt="8">
        <dgm:presLayoutVars>
          <dgm:chMax val="1"/>
          <dgm:chPref val="1"/>
        </dgm:presLayoutVars>
      </dgm:prSet>
      <dgm:spPr/>
    </dgm:pt>
    <dgm:pt modelId="{15A6DD79-AF82-4509-A087-A7968756002E}" type="pres">
      <dgm:prSet presAssocID="{1DE7021C-7AD5-45B0-B72B-3275CB240696}" presName="sibTrans" presStyleLbl="sibTrans2D1" presStyleIdx="0" presStyleCnt="0"/>
      <dgm:spPr/>
    </dgm:pt>
    <dgm:pt modelId="{BD0FB6D5-3CA8-4D18-B167-5A1568BF7DEC}" type="pres">
      <dgm:prSet presAssocID="{B1E88E66-15AE-4544-9FFB-AA76DDC33B2B}" presName="compNode" presStyleCnt="0"/>
      <dgm:spPr/>
    </dgm:pt>
    <dgm:pt modelId="{C6549909-1822-40E2-A3CA-0875A0E7A83F}" type="pres">
      <dgm:prSet presAssocID="{B1E88E66-15AE-4544-9FFB-AA76DDC33B2B}" presName="iconBgRect" presStyleLbl="bgShp" presStyleIdx="1" presStyleCnt="8"/>
      <dgm:spPr/>
    </dgm:pt>
    <dgm:pt modelId="{4B06091A-1582-4BB5-AF54-5EDEFC11B6B1}" type="pres">
      <dgm:prSet presAssocID="{B1E88E66-15AE-4544-9FFB-AA76DDC33B2B}" presName="iconRect" presStyleLbl="node1" presStyleIdx="1" presStyleCnt="8" custScaleX="42412" custScaleY="14151"/>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hevron arrows with solid fill"/>
        </a:ext>
      </dgm:extLst>
    </dgm:pt>
    <dgm:pt modelId="{CBF4A478-D52A-476B-BBCA-2830D5AA30E3}" type="pres">
      <dgm:prSet presAssocID="{B1E88E66-15AE-4544-9FFB-AA76DDC33B2B}" presName="spaceRect" presStyleCnt="0"/>
      <dgm:spPr/>
    </dgm:pt>
    <dgm:pt modelId="{054282E6-CA3E-479F-8A6C-E3B8B5576BFA}" type="pres">
      <dgm:prSet presAssocID="{B1E88E66-15AE-4544-9FFB-AA76DDC33B2B}" presName="textRect" presStyleLbl="revTx" presStyleIdx="1" presStyleCnt="8">
        <dgm:presLayoutVars>
          <dgm:chMax val="1"/>
          <dgm:chPref val="1"/>
        </dgm:presLayoutVars>
      </dgm:prSet>
      <dgm:spPr/>
    </dgm:pt>
    <dgm:pt modelId="{CEF996F9-7991-43ED-B492-B4BD59225FA8}" type="pres">
      <dgm:prSet presAssocID="{65FBDD73-4D48-4ECE-AA55-D8D951E1336D}" presName="sibTrans" presStyleLbl="sibTrans2D1" presStyleIdx="0" presStyleCnt="0"/>
      <dgm:spPr/>
    </dgm:pt>
    <dgm:pt modelId="{E188EBEE-A56C-4097-A958-853C099AF99E}" type="pres">
      <dgm:prSet presAssocID="{03441976-2AE4-42C8-87F1-F3D3436C3B35}" presName="compNode" presStyleCnt="0"/>
      <dgm:spPr/>
    </dgm:pt>
    <dgm:pt modelId="{27794641-EF80-4742-97C8-DC336558DE7E}" type="pres">
      <dgm:prSet presAssocID="{03441976-2AE4-42C8-87F1-F3D3436C3B35}" presName="iconBgRect" presStyleLbl="bgShp" presStyleIdx="2" presStyleCnt="8"/>
      <dgm:spPr/>
    </dgm:pt>
    <dgm:pt modelId="{9A50F4CB-CA14-43B2-8A82-5754AA3D6067}" type="pres">
      <dgm:prSet presAssocID="{03441976-2AE4-42C8-87F1-F3D3436C3B35}" presName="iconRect" presStyleLbl="node1" presStyleIdx="2" presStyleCnt="8" custScaleX="47457" custScaleY="873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with solid fill"/>
        </a:ext>
      </dgm:extLst>
    </dgm:pt>
    <dgm:pt modelId="{38721537-5C98-4B38-A002-60198CC9104A}" type="pres">
      <dgm:prSet presAssocID="{03441976-2AE4-42C8-87F1-F3D3436C3B35}" presName="spaceRect" presStyleCnt="0"/>
      <dgm:spPr/>
    </dgm:pt>
    <dgm:pt modelId="{7CFC6D50-005E-4416-A79E-50474E61A6C1}" type="pres">
      <dgm:prSet presAssocID="{03441976-2AE4-42C8-87F1-F3D3436C3B35}" presName="textRect" presStyleLbl="revTx" presStyleIdx="2" presStyleCnt="8">
        <dgm:presLayoutVars>
          <dgm:chMax val="1"/>
          <dgm:chPref val="1"/>
        </dgm:presLayoutVars>
      </dgm:prSet>
      <dgm:spPr/>
    </dgm:pt>
    <dgm:pt modelId="{2292CD1B-4C40-462B-B4D3-8B3BB427ED25}" type="pres">
      <dgm:prSet presAssocID="{F478ADED-5D77-493E-8F06-7580E54B5105}" presName="sibTrans" presStyleLbl="sibTrans2D1" presStyleIdx="0" presStyleCnt="0"/>
      <dgm:spPr/>
    </dgm:pt>
    <dgm:pt modelId="{58393463-6424-4940-9B4C-63061728BE8C}" type="pres">
      <dgm:prSet presAssocID="{802727C6-F905-42CE-BB93-64F81389203A}" presName="compNode" presStyleCnt="0"/>
      <dgm:spPr/>
    </dgm:pt>
    <dgm:pt modelId="{031070DA-B69F-4E54-A614-46BD8616AD80}" type="pres">
      <dgm:prSet presAssocID="{802727C6-F905-42CE-BB93-64F81389203A}" presName="iconBgRect" presStyleLbl="bgShp" presStyleIdx="3" presStyleCnt="8"/>
      <dgm:spPr/>
    </dgm:pt>
    <dgm:pt modelId="{EBCF2FC6-7296-4F0C-BDDD-09788527F035}" type="pres">
      <dgm:prSet presAssocID="{802727C6-F905-42CE-BB93-64F81389203A}" presName="iconRect" presStyleLbl="node1" presStyleIdx="3" presStyleCnt="8" custFlipVert="1" custFlipHor="0" custScaleX="8733" custScaleY="8733" custLinFactNeighborX="28657" custLinFactNeighborY="1893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Good Idea with solid fill"/>
        </a:ext>
      </dgm:extLst>
    </dgm:pt>
    <dgm:pt modelId="{BD86266B-7E74-480D-BADF-2C12F89435CB}" type="pres">
      <dgm:prSet presAssocID="{802727C6-F905-42CE-BB93-64F81389203A}" presName="spaceRect" presStyleCnt="0"/>
      <dgm:spPr/>
    </dgm:pt>
    <dgm:pt modelId="{78464706-2602-416D-BF3C-50F0CE0EF5D7}" type="pres">
      <dgm:prSet presAssocID="{802727C6-F905-42CE-BB93-64F81389203A}" presName="textRect" presStyleLbl="revTx" presStyleIdx="3" presStyleCnt="8">
        <dgm:presLayoutVars>
          <dgm:chMax val="1"/>
          <dgm:chPref val="1"/>
        </dgm:presLayoutVars>
      </dgm:prSet>
      <dgm:spPr/>
    </dgm:pt>
    <dgm:pt modelId="{C5711809-8C7A-4A99-8878-BF21BB3497E3}" type="pres">
      <dgm:prSet presAssocID="{C9E46280-001C-450D-B23A-84A4CC71880F}" presName="sibTrans" presStyleLbl="sibTrans2D1" presStyleIdx="0" presStyleCnt="0"/>
      <dgm:spPr/>
    </dgm:pt>
    <dgm:pt modelId="{F72BA280-6C2E-4B13-A531-E2E1D10FC7FC}" type="pres">
      <dgm:prSet presAssocID="{93C9574B-D96F-4BE6-A232-4B574A50CB88}" presName="compNode" presStyleCnt="0"/>
      <dgm:spPr/>
    </dgm:pt>
    <dgm:pt modelId="{7BCC2E16-5E62-41EE-808C-49C66502BC48}" type="pres">
      <dgm:prSet presAssocID="{93C9574B-D96F-4BE6-A232-4B574A50CB88}" presName="iconBgRect" presStyleLbl="bgShp" presStyleIdx="4" presStyleCnt="8"/>
      <dgm:spPr/>
    </dgm:pt>
    <dgm:pt modelId="{8B0E1CCA-8F6F-449A-9888-6AA979336833}" type="pres">
      <dgm:prSet presAssocID="{93C9574B-D96F-4BE6-A232-4B574A50CB88}" presName="iconRect" presStyleLbl="node1" presStyleIdx="4" presStyleCnt="8" custFlipHor="1" custScaleX="8733" custScaleY="5362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adge Question Mark with solid fill"/>
        </a:ext>
      </dgm:extLst>
    </dgm:pt>
    <dgm:pt modelId="{ABC1A81E-3D01-42B0-ADFB-B6A2AFAF19C9}" type="pres">
      <dgm:prSet presAssocID="{93C9574B-D96F-4BE6-A232-4B574A50CB88}" presName="spaceRect" presStyleCnt="0"/>
      <dgm:spPr/>
    </dgm:pt>
    <dgm:pt modelId="{F2DB1297-79E0-4A4E-B1E9-4B9182199F69}" type="pres">
      <dgm:prSet presAssocID="{93C9574B-D96F-4BE6-A232-4B574A50CB88}" presName="textRect" presStyleLbl="revTx" presStyleIdx="4" presStyleCnt="8">
        <dgm:presLayoutVars>
          <dgm:chMax val="1"/>
          <dgm:chPref val="1"/>
        </dgm:presLayoutVars>
      </dgm:prSet>
      <dgm:spPr/>
    </dgm:pt>
    <dgm:pt modelId="{373EFB34-289C-43A2-B623-893BE564B200}" type="pres">
      <dgm:prSet presAssocID="{77E661F3-5AEC-4891-8707-AF5ECB5F1B4B}" presName="sibTrans" presStyleLbl="sibTrans2D1" presStyleIdx="0" presStyleCnt="0"/>
      <dgm:spPr/>
    </dgm:pt>
    <dgm:pt modelId="{9EF29798-1FAA-4BEA-B34F-84467ADDEC0E}" type="pres">
      <dgm:prSet presAssocID="{80399CE7-74D0-4AF4-A5AF-62A7276BA943}" presName="compNode" presStyleCnt="0"/>
      <dgm:spPr/>
    </dgm:pt>
    <dgm:pt modelId="{42D1FBA9-6B26-4A00-9197-0D594D9B39F2}" type="pres">
      <dgm:prSet presAssocID="{80399CE7-74D0-4AF4-A5AF-62A7276BA943}" presName="iconBgRect" presStyleLbl="bgShp" presStyleIdx="5" presStyleCnt="8"/>
      <dgm:spPr/>
    </dgm:pt>
    <dgm:pt modelId="{EA47D2EE-6AC2-4DF4-8328-038EF773E223}" type="pres">
      <dgm:prSet presAssocID="{80399CE7-74D0-4AF4-A5AF-62A7276BA943}" presName="iconRect" presStyleLbl="node1" presStyleIdx="5" presStyleCnt="8" custFlipVert="0" custFlipHor="1" custScaleX="8733" custScaleY="873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Workflow with solid fill"/>
        </a:ext>
      </dgm:extLst>
    </dgm:pt>
    <dgm:pt modelId="{81BBA4F9-0429-48E5-B77A-0D9AB6CBB62A}" type="pres">
      <dgm:prSet presAssocID="{80399CE7-74D0-4AF4-A5AF-62A7276BA943}" presName="spaceRect" presStyleCnt="0"/>
      <dgm:spPr/>
    </dgm:pt>
    <dgm:pt modelId="{01E94CB7-D348-4F5A-A1DC-9FD3916D10AA}" type="pres">
      <dgm:prSet presAssocID="{80399CE7-74D0-4AF4-A5AF-62A7276BA943}" presName="textRect" presStyleLbl="revTx" presStyleIdx="5" presStyleCnt="8">
        <dgm:presLayoutVars>
          <dgm:chMax val="1"/>
          <dgm:chPref val="1"/>
        </dgm:presLayoutVars>
      </dgm:prSet>
      <dgm:spPr/>
    </dgm:pt>
    <dgm:pt modelId="{7E0843C1-FFA3-43AE-8621-E139E39C22A4}" type="pres">
      <dgm:prSet presAssocID="{16092520-E491-416D-9DE3-46300AC71086}" presName="sibTrans" presStyleLbl="sibTrans2D1" presStyleIdx="0" presStyleCnt="0"/>
      <dgm:spPr/>
    </dgm:pt>
    <dgm:pt modelId="{6D1C757C-5AA5-47F4-972F-0A0F912D70BA}" type="pres">
      <dgm:prSet presAssocID="{B9BBD8A2-6137-4DDF-9368-7A1D4E80C181}" presName="compNode" presStyleCnt="0"/>
      <dgm:spPr/>
    </dgm:pt>
    <dgm:pt modelId="{9209953E-CFFA-41B4-9A0F-A30D2C7AA320}" type="pres">
      <dgm:prSet presAssocID="{B9BBD8A2-6137-4DDF-9368-7A1D4E80C181}" presName="iconBgRect" presStyleLbl="bgShp" presStyleIdx="6" presStyleCnt="8"/>
      <dgm:spPr/>
    </dgm:pt>
    <dgm:pt modelId="{E986C933-EE81-4BD4-8101-CBB7E165F260}" type="pres">
      <dgm:prSet presAssocID="{B9BBD8A2-6137-4DDF-9368-7A1D4E80C181}" presName="iconRect" presStyleLbl="node1" presStyleIdx="6" presStyleCnt="8" custFlipHor="1" custScaleX="8733" custScaleY="24682"/>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Badge Question Mark outline"/>
        </a:ext>
      </dgm:extLst>
    </dgm:pt>
    <dgm:pt modelId="{B2617B2D-B26D-4F1F-92DB-EE5C4F616A8F}" type="pres">
      <dgm:prSet presAssocID="{B9BBD8A2-6137-4DDF-9368-7A1D4E80C181}" presName="spaceRect" presStyleCnt="0"/>
      <dgm:spPr/>
    </dgm:pt>
    <dgm:pt modelId="{02859314-07CF-4EDE-B860-866925036303}" type="pres">
      <dgm:prSet presAssocID="{B9BBD8A2-6137-4DDF-9368-7A1D4E80C181}" presName="textRect" presStyleLbl="revTx" presStyleIdx="6" presStyleCnt="8">
        <dgm:presLayoutVars>
          <dgm:chMax val="1"/>
          <dgm:chPref val="1"/>
        </dgm:presLayoutVars>
      </dgm:prSet>
      <dgm:spPr/>
    </dgm:pt>
    <dgm:pt modelId="{D3040645-A413-440C-815E-F21CB1264E79}" type="pres">
      <dgm:prSet presAssocID="{8FB467A9-8FD5-4D4C-9F5C-057FF11F3E30}" presName="sibTrans" presStyleLbl="sibTrans2D1" presStyleIdx="0" presStyleCnt="0"/>
      <dgm:spPr/>
    </dgm:pt>
    <dgm:pt modelId="{AF5B96C8-8C24-4EB4-ADDA-60262ADE649C}" type="pres">
      <dgm:prSet presAssocID="{7D051CA3-B858-48B5-A502-3666367A81EF}" presName="compNode" presStyleCnt="0"/>
      <dgm:spPr/>
    </dgm:pt>
    <dgm:pt modelId="{D6561F8C-D621-4BB8-9FEA-CBE8518A6773}" type="pres">
      <dgm:prSet presAssocID="{7D051CA3-B858-48B5-A502-3666367A81EF}" presName="iconBgRect" presStyleLbl="bgShp" presStyleIdx="7" presStyleCnt="8"/>
      <dgm:spPr/>
    </dgm:pt>
    <dgm:pt modelId="{FC7EE2A1-FB58-45C9-B577-147B4D361A6F}" type="pres">
      <dgm:prSet presAssocID="{7D051CA3-B858-48B5-A502-3666367A81EF}" presName="iconRect" presStyleLbl="node1" presStyleIdx="7" presStyleCnt="8" custLinFactNeighborX="-593" custLinFactNeighborY="-43"/>
      <dgm:spPr>
        <a:blipFill>
          <a:blip xmlns:r="http://schemas.openxmlformats.org/officeDocument/2006/relationships" r:embed="rId15">
            <a:extLst>
              <a:ext uri="{28A0092B-C50C-407E-A947-70E740481C1C}">
                <a14:useLocalDpi xmlns:a14="http://schemas.microsoft.com/office/drawing/2010/main" val="0"/>
              </a:ext>
            </a:extLst>
          </a:blip>
          <a:srcRect/>
          <a:stretch>
            <a:fillRect/>
          </a:stretch>
        </a:blipFill>
        <a:ln>
          <a:noFill/>
        </a:ln>
      </dgm:spPr>
    </dgm:pt>
    <dgm:pt modelId="{C399EEF4-AC62-4C05-A842-827F700211D8}" type="pres">
      <dgm:prSet presAssocID="{7D051CA3-B858-48B5-A502-3666367A81EF}" presName="spaceRect" presStyleCnt="0"/>
      <dgm:spPr/>
    </dgm:pt>
    <dgm:pt modelId="{BE02CA99-7FE6-4E61-B50F-200BCAF9E625}" type="pres">
      <dgm:prSet presAssocID="{7D051CA3-B858-48B5-A502-3666367A81EF}" presName="textRect" presStyleLbl="revTx" presStyleIdx="7" presStyleCnt="8">
        <dgm:presLayoutVars>
          <dgm:chMax val="1"/>
          <dgm:chPref val="1"/>
        </dgm:presLayoutVars>
      </dgm:prSet>
      <dgm:spPr/>
    </dgm:pt>
  </dgm:ptLst>
  <dgm:cxnLst>
    <dgm:cxn modelId="{68FBCC03-EB6B-4A69-9497-D45E37B4C116}" type="presOf" srcId="{03441976-2AE4-42C8-87F1-F3D3436C3B35}" destId="{7CFC6D50-005E-4416-A79E-50474E61A6C1}" srcOrd="0" destOrd="0" presId="urn:microsoft.com/office/officeart/2018/2/layout/IconCircleList"/>
    <dgm:cxn modelId="{E7DC2C0D-A9AB-4455-B8ED-313C5E755C8B}" type="presOf" srcId="{77E661F3-5AEC-4891-8707-AF5ECB5F1B4B}" destId="{373EFB34-289C-43A2-B623-893BE564B200}" srcOrd="0" destOrd="0" presId="urn:microsoft.com/office/officeart/2018/2/layout/IconCircleList"/>
    <dgm:cxn modelId="{BF98D511-0827-42B1-A325-4717103A972D}" type="presOf" srcId="{B9BBD8A2-6137-4DDF-9368-7A1D4E80C181}" destId="{02859314-07CF-4EDE-B860-866925036303}" srcOrd="0" destOrd="0" presId="urn:microsoft.com/office/officeart/2018/2/layout/IconCircleList"/>
    <dgm:cxn modelId="{D7CBF612-D22C-41BD-9879-454EEFD223B0}" srcId="{057B8F87-76F9-4D3B-ADD9-660F6EC78770}" destId="{B9BBD8A2-6137-4DDF-9368-7A1D4E80C181}" srcOrd="6" destOrd="0" parTransId="{DFC1F29B-CA9B-4F52-8E81-4C43E214E75F}" sibTransId="{8FB467A9-8FD5-4D4C-9F5C-057FF11F3E30}"/>
    <dgm:cxn modelId="{233EE021-EAF4-403C-A757-FCE4CA69FC56}" type="presOf" srcId="{B1E88E66-15AE-4544-9FFB-AA76DDC33B2B}" destId="{054282E6-CA3E-479F-8A6C-E3B8B5576BFA}" srcOrd="0" destOrd="0" presId="urn:microsoft.com/office/officeart/2018/2/layout/IconCircleList"/>
    <dgm:cxn modelId="{06C8CB22-CD56-4C87-9736-53E3A487F697}" type="presOf" srcId="{80399CE7-74D0-4AF4-A5AF-62A7276BA943}" destId="{01E94CB7-D348-4F5A-A1DC-9FD3916D10AA}" srcOrd="0" destOrd="0" presId="urn:microsoft.com/office/officeart/2018/2/layout/IconCircleList"/>
    <dgm:cxn modelId="{2A9E6D24-9F00-4E1E-8744-64D613A5F192}" srcId="{057B8F87-76F9-4D3B-ADD9-660F6EC78770}" destId="{7D051CA3-B858-48B5-A502-3666367A81EF}" srcOrd="7" destOrd="0" parTransId="{554CC33F-D574-4C77-A7F7-1DF7D263A44C}" sibTransId="{74040CFE-9F8F-45B0-A0A2-3BF7ABFBA9DF}"/>
    <dgm:cxn modelId="{4A63DF2D-601A-43C5-9638-3E212CFD82A7}" type="presOf" srcId="{802727C6-F905-42CE-BB93-64F81389203A}" destId="{78464706-2602-416D-BF3C-50F0CE0EF5D7}" srcOrd="0" destOrd="0" presId="urn:microsoft.com/office/officeart/2018/2/layout/IconCircleList"/>
    <dgm:cxn modelId="{7287722F-9121-497B-B5D4-E81861339EDD}" type="presOf" srcId="{369A98B7-04D4-4B1F-A145-985ED0DC904B}" destId="{5EABE0BF-2FED-4C56-AE78-1D02AF7E4F1C}" srcOrd="0" destOrd="0" presId="urn:microsoft.com/office/officeart/2018/2/layout/IconCircleList"/>
    <dgm:cxn modelId="{FBABE430-8CF7-4CBD-B0D4-FC4F2F6AF165}" srcId="{057B8F87-76F9-4D3B-ADD9-660F6EC78770}" destId="{03441976-2AE4-42C8-87F1-F3D3436C3B35}" srcOrd="2" destOrd="0" parTransId="{EB769400-60ED-4E81-BF7B-D41D804D74B8}" sibTransId="{F478ADED-5D77-493E-8F06-7580E54B5105}"/>
    <dgm:cxn modelId="{9EE68B35-58B3-488F-B0D7-A4DB1AF51546}" type="presOf" srcId="{16092520-E491-416D-9DE3-46300AC71086}" destId="{7E0843C1-FFA3-43AE-8621-E139E39C22A4}" srcOrd="0" destOrd="0" presId="urn:microsoft.com/office/officeart/2018/2/layout/IconCircleList"/>
    <dgm:cxn modelId="{AFEE013F-5FFB-4C1C-8747-0F0432242B1B}" type="presOf" srcId="{F478ADED-5D77-493E-8F06-7580E54B5105}" destId="{2292CD1B-4C40-462B-B4D3-8B3BB427ED25}" srcOrd="0" destOrd="0" presId="urn:microsoft.com/office/officeart/2018/2/layout/IconCircleList"/>
    <dgm:cxn modelId="{32699544-699A-4B9D-ADF6-38DF32C4FD0F}" type="presOf" srcId="{1DE7021C-7AD5-45B0-B72B-3275CB240696}" destId="{15A6DD79-AF82-4509-A087-A7968756002E}" srcOrd="0" destOrd="0" presId="urn:microsoft.com/office/officeart/2018/2/layout/IconCircleList"/>
    <dgm:cxn modelId="{9B3B406C-2977-4072-B293-E9606916F028}" type="presOf" srcId="{8FB467A9-8FD5-4D4C-9F5C-057FF11F3E30}" destId="{D3040645-A413-440C-815E-F21CB1264E79}" srcOrd="0" destOrd="0" presId="urn:microsoft.com/office/officeart/2018/2/layout/IconCircleList"/>
    <dgm:cxn modelId="{01DF3670-E1D8-4A93-A473-8CB777E7EC53}" srcId="{057B8F87-76F9-4D3B-ADD9-660F6EC78770}" destId="{B1E88E66-15AE-4544-9FFB-AA76DDC33B2B}" srcOrd="1" destOrd="0" parTransId="{11D1F919-CFE3-4CF9-A49D-E49C7F1AD0A3}" sibTransId="{65FBDD73-4D48-4ECE-AA55-D8D951E1336D}"/>
    <dgm:cxn modelId="{D87C1454-AE2C-42D6-BA11-F4F9B9A2BFA3}" type="presOf" srcId="{7D051CA3-B858-48B5-A502-3666367A81EF}" destId="{BE02CA99-7FE6-4E61-B50F-200BCAF9E625}" srcOrd="0" destOrd="0" presId="urn:microsoft.com/office/officeart/2018/2/layout/IconCircleList"/>
    <dgm:cxn modelId="{F4770E75-1C24-4E69-A486-3FEBE36E674F}" type="presOf" srcId="{93C9574B-D96F-4BE6-A232-4B574A50CB88}" destId="{F2DB1297-79E0-4A4E-B1E9-4B9182199F69}" srcOrd="0" destOrd="0" presId="urn:microsoft.com/office/officeart/2018/2/layout/IconCircleList"/>
    <dgm:cxn modelId="{CDE4268B-4A77-46F1-BF39-097DDA813FB1}" type="presOf" srcId="{057B8F87-76F9-4D3B-ADD9-660F6EC78770}" destId="{4AA1E580-75D8-43DB-842E-1B72C4CCAE3B}" srcOrd="0" destOrd="0" presId="urn:microsoft.com/office/officeart/2018/2/layout/IconCircleList"/>
    <dgm:cxn modelId="{513964B4-D5F2-4CDE-A300-D319B3833F2B}" srcId="{057B8F87-76F9-4D3B-ADD9-660F6EC78770}" destId="{93C9574B-D96F-4BE6-A232-4B574A50CB88}" srcOrd="4" destOrd="0" parTransId="{BEA4DBE1-C599-4464-8D2C-908015B3CFE1}" sibTransId="{77E661F3-5AEC-4891-8707-AF5ECB5F1B4B}"/>
    <dgm:cxn modelId="{414AA4BA-5207-4A34-A948-54F951E8E893}" srcId="{057B8F87-76F9-4D3B-ADD9-660F6EC78770}" destId="{80399CE7-74D0-4AF4-A5AF-62A7276BA943}" srcOrd="5" destOrd="0" parTransId="{93E289FD-FAE6-496F-8228-FB6DCADE4526}" sibTransId="{16092520-E491-416D-9DE3-46300AC71086}"/>
    <dgm:cxn modelId="{F17F52C2-9D48-43F5-AB2D-4F27BC3DACB7}" type="presOf" srcId="{65FBDD73-4D48-4ECE-AA55-D8D951E1336D}" destId="{CEF996F9-7991-43ED-B492-B4BD59225FA8}" srcOrd="0" destOrd="0" presId="urn:microsoft.com/office/officeart/2018/2/layout/IconCircleList"/>
    <dgm:cxn modelId="{42ED57C4-2B5F-4471-A63E-A707F657D094}" srcId="{057B8F87-76F9-4D3B-ADD9-660F6EC78770}" destId="{369A98B7-04D4-4B1F-A145-985ED0DC904B}" srcOrd="0" destOrd="0" parTransId="{EF07ABF5-7FAA-41CD-9B52-7C87DFD840E9}" sibTransId="{1DE7021C-7AD5-45B0-B72B-3275CB240696}"/>
    <dgm:cxn modelId="{DE9183E4-3B52-4B58-AEFA-23F6A94EE2AE}" srcId="{057B8F87-76F9-4D3B-ADD9-660F6EC78770}" destId="{802727C6-F905-42CE-BB93-64F81389203A}" srcOrd="3" destOrd="0" parTransId="{491CB7CC-9528-4D02-98C2-54226151C530}" sibTransId="{C9E46280-001C-450D-B23A-84A4CC71880F}"/>
    <dgm:cxn modelId="{EB4C23FB-C432-4DCD-B738-3BC5B666F480}" type="presOf" srcId="{C9E46280-001C-450D-B23A-84A4CC71880F}" destId="{C5711809-8C7A-4A99-8878-BF21BB3497E3}" srcOrd="0" destOrd="0" presId="urn:microsoft.com/office/officeart/2018/2/layout/IconCircleList"/>
    <dgm:cxn modelId="{F949E842-691C-441A-9F6B-D34CF064442A}" type="presParOf" srcId="{4AA1E580-75D8-43DB-842E-1B72C4CCAE3B}" destId="{FCC5DDB8-C372-4157-9709-DF76B2F0770A}" srcOrd="0" destOrd="0" presId="urn:microsoft.com/office/officeart/2018/2/layout/IconCircleList"/>
    <dgm:cxn modelId="{2B896BB8-D010-4555-8BD5-C8D8ECF2D9B4}" type="presParOf" srcId="{FCC5DDB8-C372-4157-9709-DF76B2F0770A}" destId="{B0B9FE98-564F-4C70-B5EE-B86535A88BE7}" srcOrd="0" destOrd="0" presId="urn:microsoft.com/office/officeart/2018/2/layout/IconCircleList"/>
    <dgm:cxn modelId="{1ECC7612-456A-47E7-ACF2-85A08DB03A53}" type="presParOf" srcId="{B0B9FE98-564F-4C70-B5EE-B86535A88BE7}" destId="{69E6C292-B06F-45C5-B0B4-8A950A2B650B}" srcOrd="0" destOrd="0" presId="urn:microsoft.com/office/officeart/2018/2/layout/IconCircleList"/>
    <dgm:cxn modelId="{4512E5DB-A65B-4D40-9BAF-4DBFA4523AEC}" type="presParOf" srcId="{B0B9FE98-564F-4C70-B5EE-B86535A88BE7}" destId="{52A908C3-FDD7-4B93-B316-94075385C171}" srcOrd="1" destOrd="0" presId="urn:microsoft.com/office/officeart/2018/2/layout/IconCircleList"/>
    <dgm:cxn modelId="{2091695B-4749-4310-AD95-1DBFA4A3F18B}" type="presParOf" srcId="{B0B9FE98-564F-4C70-B5EE-B86535A88BE7}" destId="{BD878876-F88F-4DE5-A1C5-5928113EC662}" srcOrd="2" destOrd="0" presId="urn:microsoft.com/office/officeart/2018/2/layout/IconCircleList"/>
    <dgm:cxn modelId="{7D546A63-FE2C-47C8-B0D4-516E20ABE7E5}" type="presParOf" srcId="{B0B9FE98-564F-4C70-B5EE-B86535A88BE7}" destId="{5EABE0BF-2FED-4C56-AE78-1D02AF7E4F1C}" srcOrd="3" destOrd="0" presId="urn:microsoft.com/office/officeart/2018/2/layout/IconCircleList"/>
    <dgm:cxn modelId="{72CCA190-EF23-49E3-B3E5-8FA907FB8D73}" type="presParOf" srcId="{FCC5DDB8-C372-4157-9709-DF76B2F0770A}" destId="{15A6DD79-AF82-4509-A087-A7968756002E}" srcOrd="1" destOrd="0" presId="urn:microsoft.com/office/officeart/2018/2/layout/IconCircleList"/>
    <dgm:cxn modelId="{55610120-D0ED-4D01-9D64-4B5A94AEB365}" type="presParOf" srcId="{FCC5DDB8-C372-4157-9709-DF76B2F0770A}" destId="{BD0FB6D5-3CA8-4D18-B167-5A1568BF7DEC}" srcOrd="2" destOrd="0" presId="urn:microsoft.com/office/officeart/2018/2/layout/IconCircleList"/>
    <dgm:cxn modelId="{F17E9CE8-95CF-43AF-BA43-BDF7B860639F}" type="presParOf" srcId="{BD0FB6D5-3CA8-4D18-B167-5A1568BF7DEC}" destId="{C6549909-1822-40E2-A3CA-0875A0E7A83F}" srcOrd="0" destOrd="0" presId="urn:microsoft.com/office/officeart/2018/2/layout/IconCircleList"/>
    <dgm:cxn modelId="{DF61F678-7F68-4BFE-BEC3-1528C3E99082}" type="presParOf" srcId="{BD0FB6D5-3CA8-4D18-B167-5A1568BF7DEC}" destId="{4B06091A-1582-4BB5-AF54-5EDEFC11B6B1}" srcOrd="1" destOrd="0" presId="urn:microsoft.com/office/officeart/2018/2/layout/IconCircleList"/>
    <dgm:cxn modelId="{3FE7B828-2640-4468-AF26-52E13DA63DB1}" type="presParOf" srcId="{BD0FB6D5-3CA8-4D18-B167-5A1568BF7DEC}" destId="{CBF4A478-D52A-476B-BBCA-2830D5AA30E3}" srcOrd="2" destOrd="0" presId="urn:microsoft.com/office/officeart/2018/2/layout/IconCircleList"/>
    <dgm:cxn modelId="{1A24D5B2-2BB6-42CB-94DD-58FDB995B1F8}" type="presParOf" srcId="{BD0FB6D5-3CA8-4D18-B167-5A1568BF7DEC}" destId="{054282E6-CA3E-479F-8A6C-E3B8B5576BFA}" srcOrd="3" destOrd="0" presId="urn:microsoft.com/office/officeart/2018/2/layout/IconCircleList"/>
    <dgm:cxn modelId="{612A7D48-5EAE-44B3-B609-0AA8215DC74B}" type="presParOf" srcId="{FCC5DDB8-C372-4157-9709-DF76B2F0770A}" destId="{CEF996F9-7991-43ED-B492-B4BD59225FA8}" srcOrd="3" destOrd="0" presId="urn:microsoft.com/office/officeart/2018/2/layout/IconCircleList"/>
    <dgm:cxn modelId="{71C2F6EA-E972-438E-B2CB-6740EDBEE57D}" type="presParOf" srcId="{FCC5DDB8-C372-4157-9709-DF76B2F0770A}" destId="{E188EBEE-A56C-4097-A958-853C099AF99E}" srcOrd="4" destOrd="0" presId="urn:microsoft.com/office/officeart/2018/2/layout/IconCircleList"/>
    <dgm:cxn modelId="{FD3DE0E7-1DA3-4301-917D-D75F49737953}" type="presParOf" srcId="{E188EBEE-A56C-4097-A958-853C099AF99E}" destId="{27794641-EF80-4742-97C8-DC336558DE7E}" srcOrd="0" destOrd="0" presId="urn:microsoft.com/office/officeart/2018/2/layout/IconCircleList"/>
    <dgm:cxn modelId="{B1E1EBA8-D5BD-4357-88C7-8D558D389C58}" type="presParOf" srcId="{E188EBEE-A56C-4097-A958-853C099AF99E}" destId="{9A50F4CB-CA14-43B2-8A82-5754AA3D6067}" srcOrd="1" destOrd="0" presId="urn:microsoft.com/office/officeart/2018/2/layout/IconCircleList"/>
    <dgm:cxn modelId="{DFF86EAD-9438-41B2-84C8-574B05000261}" type="presParOf" srcId="{E188EBEE-A56C-4097-A958-853C099AF99E}" destId="{38721537-5C98-4B38-A002-60198CC9104A}" srcOrd="2" destOrd="0" presId="urn:microsoft.com/office/officeart/2018/2/layout/IconCircleList"/>
    <dgm:cxn modelId="{07B4688E-15F5-4DBB-865C-8436E30F50E4}" type="presParOf" srcId="{E188EBEE-A56C-4097-A958-853C099AF99E}" destId="{7CFC6D50-005E-4416-A79E-50474E61A6C1}" srcOrd="3" destOrd="0" presId="urn:microsoft.com/office/officeart/2018/2/layout/IconCircleList"/>
    <dgm:cxn modelId="{BF3C5477-D236-421F-8600-ACF034028D9B}" type="presParOf" srcId="{FCC5DDB8-C372-4157-9709-DF76B2F0770A}" destId="{2292CD1B-4C40-462B-B4D3-8B3BB427ED25}" srcOrd="5" destOrd="0" presId="urn:microsoft.com/office/officeart/2018/2/layout/IconCircleList"/>
    <dgm:cxn modelId="{6419C76B-C442-4E7F-89EA-6876BBD68BA6}" type="presParOf" srcId="{FCC5DDB8-C372-4157-9709-DF76B2F0770A}" destId="{58393463-6424-4940-9B4C-63061728BE8C}" srcOrd="6" destOrd="0" presId="urn:microsoft.com/office/officeart/2018/2/layout/IconCircleList"/>
    <dgm:cxn modelId="{3A355872-2835-4CC8-ABBF-878B9D03BA3A}" type="presParOf" srcId="{58393463-6424-4940-9B4C-63061728BE8C}" destId="{031070DA-B69F-4E54-A614-46BD8616AD80}" srcOrd="0" destOrd="0" presId="urn:microsoft.com/office/officeart/2018/2/layout/IconCircleList"/>
    <dgm:cxn modelId="{4D2BF019-C65F-4C21-A1B9-705AEC79F676}" type="presParOf" srcId="{58393463-6424-4940-9B4C-63061728BE8C}" destId="{EBCF2FC6-7296-4F0C-BDDD-09788527F035}" srcOrd="1" destOrd="0" presId="urn:microsoft.com/office/officeart/2018/2/layout/IconCircleList"/>
    <dgm:cxn modelId="{6A267FDF-C9A3-4B5B-A3A2-D12A0C17EB0D}" type="presParOf" srcId="{58393463-6424-4940-9B4C-63061728BE8C}" destId="{BD86266B-7E74-480D-BADF-2C12F89435CB}" srcOrd="2" destOrd="0" presId="urn:microsoft.com/office/officeart/2018/2/layout/IconCircleList"/>
    <dgm:cxn modelId="{5F483AFE-82F4-46A7-A238-BDC1055036F3}" type="presParOf" srcId="{58393463-6424-4940-9B4C-63061728BE8C}" destId="{78464706-2602-416D-BF3C-50F0CE0EF5D7}" srcOrd="3" destOrd="0" presId="urn:microsoft.com/office/officeart/2018/2/layout/IconCircleList"/>
    <dgm:cxn modelId="{A5D492BA-DCD3-4C1F-B017-59263A649AA2}" type="presParOf" srcId="{FCC5DDB8-C372-4157-9709-DF76B2F0770A}" destId="{C5711809-8C7A-4A99-8878-BF21BB3497E3}" srcOrd="7" destOrd="0" presId="urn:microsoft.com/office/officeart/2018/2/layout/IconCircleList"/>
    <dgm:cxn modelId="{49E73137-8BA9-4180-B9DC-2B9C9A2B6993}" type="presParOf" srcId="{FCC5DDB8-C372-4157-9709-DF76B2F0770A}" destId="{F72BA280-6C2E-4B13-A531-E2E1D10FC7FC}" srcOrd="8" destOrd="0" presId="urn:microsoft.com/office/officeart/2018/2/layout/IconCircleList"/>
    <dgm:cxn modelId="{BB11E4BB-E17B-4F73-92F0-7A175A783A1A}" type="presParOf" srcId="{F72BA280-6C2E-4B13-A531-E2E1D10FC7FC}" destId="{7BCC2E16-5E62-41EE-808C-49C66502BC48}" srcOrd="0" destOrd="0" presId="urn:microsoft.com/office/officeart/2018/2/layout/IconCircleList"/>
    <dgm:cxn modelId="{ACCB9C07-A1A5-48A2-A8DD-693AB1761A0F}" type="presParOf" srcId="{F72BA280-6C2E-4B13-A531-E2E1D10FC7FC}" destId="{8B0E1CCA-8F6F-449A-9888-6AA979336833}" srcOrd="1" destOrd="0" presId="urn:microsoft.com/office/officeart/2018/2/layout/IconCircleList"/>
    <dgm:cxn modelId="{F9B272D2-131E-410F-A615-1622EA190EBD}" type="presParOf" srcId="{F72BA280-6C2E-4B13-A531-E2E1D10FC7FC}" destId="{ABC1A81E-3D01-42B0-ADFB-B6A2AFAF19C9}" srcOrd="2" destOrd="0" presId="urn:microsoft.com/office/officeart/2018/2/layout/IconCircleList"/>
    <dgm:cxn modelId="{B9FD8A97-C31A-4AD3-95FA-C57CB561A015}" type="presParOf" srcId="{F72BA280-6C2E-4B13-A531-E2E1D10FC7FC}" destId="{F2DB1297-79E0-4A4E-B1E9-4B9182199F69}" srcOrd="3" destOrd="0" presId="urn:microsoft.com/office/officeart/2018/2/layout/IconCircleList"/>
    <dgm:cxn modelId="{3D84E8B6-495F-4942-91C4-A24E91105D28}" type="presParOf" srcId="{FCC5DDB8-C372-4157-9709-DF76B2F0770A}" destId="{373EFB34-289C-43A2-B623-893BE564B200}" srcOrd="9" destOrd="0" presId="urn:microsoft.com/office/officeart/2018/2/layout/IconCircleList"/>
    <dgm:cxn modelId="{0D7B22EE-9C58-462A-9163-52225D96CD26}" type="presParOf" srcId="{FCC5DDB8-C372-4157-9709-DF76B2F0770A}" destId="{9EF29798-1FAA-4BEA-B34F-84467ADDEC0E}" srcOrd="10" destOrd="0" presId="urn:microsoft.com/office/officeart/2018/2/layout/IconCircleList"/>
    <dgm:cxn modelId="{EA2852BF-2BB6-439D-9FDE-C210F5B44721}" type="presParOf" srcId="{9EF29798-1FAA-4BEA-B34F-84467ADDEC0E}" destId="{42D1FBA9-6B26-4A00-9197-0D594D9B39F2}" srcOrd="0" destOrd="0" presId="urn:microsoft.com/office/officeart/2018/2/layout/IconCircleList"/>
    <dgm:cxn modelId="{BC1908C1-D14F-4BBA-AB81-920474EA4727}" type="presParOf" srcId="{9EF29798-1FAA-4BEA-B34F-84467ADDEC0E}" destId="{EA47D2EE-6AC2-4DF4-8328-038EF773E223}" srcOrd="1" destOrd="0" presId="urn:microsoft.com/office/officeart/2018/2/layout/IconCircleList"/>
    <dgm:cxn modelId="{B041A667-2427-4967-AFEE-8ABA1A8D97C1}" type="presParOf" srcId="{9EF29798-1FAA-4BEA-B34F-84467ADDEC0E}" destId="{81BBA4F9-0429-48E5-B77A-0D9AB6CBB62A}" srcOrd="2" destOrd="0" presId="urn:microsoft.com/office/officeart/2018/2/layout/IconCircleList"/>
    <dgm:cxn modelId="{EAD16DC9-BA9B-4477-9DC0-9BB8B7C3B50F}" type="presParOf" srcId="{9EF29798-1FAA-4BEA-B34F-84467ADDEC0E}" destId="{01E94CB7-D348-4F5A-A1DC-9FD3916D10AA}" srcOrd="3" destOrd="0" presId="urn:microsoft.com/office/officeart/2018/2/layout/IconCircleList"/>
    <dgm:cxn modelId="{11B7EC1B-BDBC-4CE7-87D4-8103A8B53DE6}" type="presParOf" srcId="{FCC5DDB8-C372-4157-9709-DF76B2F0770A}" destId="{7E0843C1-FFA3-43AE-8621-E139E39C22A4}" srcOrd="11" destOrd="0" presId="urn:microsoft.com/office/officeart/2018/2/layout/IconCircleList"/>
    <dgm:cxn modelId="{CE6FC37E-6CBE-4C26-995B-5182F1BC4B2A}" type="presParOf" srcId="{FCC5DDB8-C372-4157-9709-DF76B2F0770A}" destId="{6D1C757C-5AA5-47F4-972F-0A0F912D70BA}" srcOrd="12" destOrd="0" presId="urn:microsoft.com/office/officeart/2018/2/layout/IconCircleList"/>
    <dgm:cxn modelId="{19C621F2-F31C-4853-AFBF-EBDDF509554B}" type="presParOf" srcId="{6D1C757C-5AA5-47F4-972F-0A0F912D70BA}" destId="{9209953E-CFFA-41B4-9A0F-A30D2C7AA320}" srcOrd="0" destOrd="0" presId="urn:microsoft.com/office/officeart/2018/2/layout/IconCircleList"/>
    <dgm:cxn modelId="{A8903B73-E24F-4135-9178-962218B5E699}" type="presParOf" srcId="{6D1C757C-5AA5-47F4-972F-0A0F912D70BA}" destId="{E986C933-EE81-4BD4-8101-CBB7E165F260}" srcOrd="1" destOrd="0" presId="urn:microsoft.com/office/officeart/2018/2/layout/IconCircleList"/>
    <dgm:cxn modelId="{494F0960-06BE-41CB-AC0E-3FADED115B27}" type="presParOf" srcId="{6D1C757C-5AA5-47F4-972F-0A0F912D70BA}" destId="{B2617B2D-B26D-4F1F-92DB-EE5C4F616A8F}" srcOrd="2" destOrd="0" presId="urn:microsoft.com/office/officeart/2018/2/layout/IconCircleList"/>
    <dgm:cxn modelId="{56D010B1-6D64-49F1-A48E-45590FDDF06B}" type="presParOf" srcId="{6D1C757C-5AA5-47F4-972F-0A0F912D70BA}" destId="{02859314-07CF-4EDE-B860-866925036303}" srcOrd="3" destOrd="0" presId="urn:microsoft.com/office/officeart/2018/2/layout/IconCircleList"/>
    <dgm:cxn modelId="{DA3251BD-69F9-4BBE-84A2-F2EEE19873AE}" type="presParOf" srcId="{FCC5DDB8-C372-4157-9709-DF76B2F0770A}" destId="{D3040645-A413-440C-815E-F21CB1264E79}" srcOrd="13" destOrd="0" presId="urn:microsoft.com/office/officeart/2018/2/layout/IconCircleList"/>
    <dgm:cxn modelId="{34D4E07D-3269-4C02-9398-077D45DB1E62}" type="presParOf" srcId="{FCC5DDB8-C372-4157-9709-DF76B2F0770A}" destId="{AF5B96C8-8C24-4EB4-ADDA-60262ADE649C}" srcOrd="14" destOrd="0" presId="urn:microsoft.com/office/officeart/2018/2/layout/IconCircleList"/>
    <dgm:cxn modelId="{C05FE115-D285-4B24-B467-0F3BC53AC6A9}" type="presParOf" srcId="{AF5B96C8-8C24-4EB4-ADDA-60262ADE649C}" destId="{D6561F8C-D621-4BB8-9FEA-CBE8518A6773}" srcOrd="0" destOrd="0" presId="urn:microsoft.com/office/officeart/2018/2/layout/IconCircleList"/>
    <dgm:cxn modelId="{0C86C523-7FB6-44F8-BAC3-D323650F083C}" type="presParOf" srcId="{AF5B96C8-8C24-4EB4-ADDA-60262ADE649C}" destId="{FC7EE2A1-FB58-45C9-B577-147B4D361A6F}" srcOrd="1" destOrd="0" presId="urn:microsoft.com/office/officeart/2018/2/layout/IconCircleList"/>
    <dgm:cxn modelId="{0BA3E144-8DDA-4499-AAFB-B3E11CCAAFD7}" type="presParOf" srcId="{AF5B96C8-8C24-4EB4-ADDA-60262ADE649C}" destId="{C399EEF4-AC62-4C05-A842-827F700211D8}" srcOrd="2" destOrd="0" presId="urn:microsoft.com/office/officeart/2018/2/layout/IconCircleList"/>
    <dgm:cxn modelId="{EB55F728-2A2C-497F-8A30-5BD97CF4E1DC}" type="presParOf" srcId="{AF5B96C8-8C24-4EB4-ADDA-60262ADE649C}" destId="{BE02CA99-7FE6-4E61-B50F-200BCAF9E62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6C292-B06F-45C5-B0B4-8A950A2B650B}">
      <dsp:nvSpPr>
        <dsp:cNvPr id="0" name=""/>
        <dsp:cNvSpPr/>
      </dsp:nvSpPr>
      <dsp:spPr>
        <a:xfrm>
          <a:off x="128994" y="133244"/>
          <a:ext cx="902691" cy="90269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A908C3-FDD7-4B93-B316-94075385C171}">
      <dsp:nvSpPr>
        <dsp:cNvPr id="0" name=""/>
        <dsp:cNvSpPr/>
      </dsp:nvSpPr>
      <dsp:spPr>
        <a:xfrm>
          <a:off x="495234" y="561728"/>
          <a:ext cx="170209" cy="457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ABE0BF-2FED-4C56-AE78-1D02AF7E4F1C}">
      <dsp:nvSpPr>
        <dsp:cNvPr id="0" name=""/>
        <dsp:cNvSpPr/>
      </dsp:nvSpPr>
      <dsp:spPr>
        <a:xfrm>
          <a:off x="1225118" y="133244"/>
          <a:ext cx="2127771" cy="90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dirty="0"/>
            <a:t>OCI Object Storage</a:t>
          </a:r>
          <a:endParaRPr lang="en-US" sz="2400" kern="1200" dirty="0"/>
        </a:p>
      </dsp:txBody>
      <dsp:txXfrm>
        <a:off x="1225118" y="133244"/>
        <a:ext cx="2127771" cy="902691"/>
      </dsp:txXfrm>
    </dsp:sp>
    <dsp:sp modelId="{C6549909-1822-40E2-A3CA-0875A0E7A83F}">
      <dsp:nvSpPr>
        <dsp:cNvPr id="0" name=""/>
        <dsp:cNvSpPr/>
      </dsp:nvSpPr>
      <dsp:spPr>
        <a:xfrm>
          <a:off x="3723639" y="133244"/>
          <a:ext cx="902691" cy="90269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06091A-1582-4BB5-AF54-5EDEFC11B6B1}">
      <dsp:nvSpPr>
        <dsp:cNvPr id="0" name=""/>
        <dsp:cNvSpPr/>
      </dsp:nvSpPr>
      <dsp:spPr>
        <a:xfrm>
          <a:off x="4063958" y="547545"/>
          <a:ext cx="222052" cy="740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4282E6-CA3E-479F-8A6C-E3B8B5576BFA}">
      <dsp:nvSpPr>
        <dsp:cNvPr id="0" name=""/>
        <dsp:cNvSpPr/>
      </dsp:nvSpPr>
      <dsp:spPr>
        <a:xfrm>
          <a:off x="4819763" y="133244"/>
          <a:ext cx="2127771" cy="90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dirty="0"/>
            <a:t>OCI Streaming</a:t>
          </a:r>
          <a:endParaRPr lang="en-US" sz="2400" kern="1200" dirty="0"/>
        </a:p>
      </dsp:txBody>
      <dsp:txXfrm>
        <a:off x="4819763" y="133244"/>
        <a:ext cx="2127771" cy="902691"/>
      </dsp:txXfrm>
    </dsp:sp>
    <dsp:sp modelId="{27794641-EF80-4742-97C8-DC336558DE7E}">
      <dsp:nvSpPr>
        <dsp:cNvPr id="0" name=""/>
        <dsp:cNvSpPr/>
      </dsp:nvSpPr>
      <dsp:spPr>
        <a:xfrm>
          <a:off x="7318284" y="133244"/>
          <a:ext cx="902691" cy="90269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50F4CB-CA14-43B2-8A82-5754AA3D6067}">
      <dsp:nvSpPr>
        <dsp:cNvPr id="0" name=""/>
        <dsp:cNvSpPr/>
      </dsp:nvSpPr>
      <dsp:spPr>
        <a:xfrm>
          <a:off x="7645396" y="561728"/>
          <a:ext cx="248466" cy="4572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FC6D50-005E-4416-A79E-50474E61A6C1}">
      <dsp:nvSpPr>
        <dsp:cNvPr id="0" name=""/>
        <dsp:cNvSpPr/>
      </dsp:nvSpPr>
      <dsp:spPr>
        <a:xfrm>
          <a:off x="8414409" y="133244"/>
          <a:ext cx="2127771" cy="90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dirty="0"/>
            <a:t>OCI Data Integration</a:t>
          </a:r>
          <a:endParaRPr lang="en-US" sz="2400" kern="1200" dirty="0"/>
        </a:p>
      </dsp:txBody>
      <dsp:txXfrm>
        <a:off x="8414409" y="133244"/>
        <a:ext cx="2127771" cy="902691"/>
      </dsp:txXfrm>
    </dsp:sp>
    <dsp:sp modelId="{031070DA-B69F-4E54-A614-46BD8616AD80}">
      <dsp:nvSpPr>
        <dsp:cNvPr id="0" name=""/>
        <dsp:cNvSpPr/>
      </dsp:nvSpPr>
      <dsp:spPr>
        <a:xfrm>
          <a:off x="128994" y="1802110"/>
          <a:ext cx="902691" cy="90269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CF2FC6-7296-4F0C-BDDD-09788527F035}">
      <dsp:nvSpPr>
        <dsp:cNvPr id="0" name=""/>
        <dsp:cNvSpPr/>
      </dsp:nvSpPr>
      <dsp:spPr>
        <a:xfrm flipV="1">
          <a:off x="707515" y="2329704"/>
          <a:ext cx="45722" cy="4572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464706-2602-416D-BF3C-50F0CE0EF5D7}">
      <dsp:nvSpPr>
        <dsp:cNvPr id="0" name=""/>
        <dsp:cNvSpPr/>
      </dsp:nvSpPr>
      <dsp:spPr>
        <a:xfrm>
          <a:off x="1225118" y="1802110"/>
          <a:ext cx="2127771" cy="90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dirty="0"/>
            <a:t>OCI Data Flow</a:t>
          </a:r>
          <a:endParaRPr lang="en-US" sz="2400" kern="1200" dirty="0"/>
        </a:p>
      </dsp:txBody>
      <dsp:txXfrm>
        <a:off x="1225118" y="1802110"/>
        <a:ext cx="2127771" cy="902691"/>
      </dsp:txXfrm>
    </dsp:sp>
    <dsp:sp modelId="{7BCC2E16-5E62-41EE-808C-49C66502BC48}">
      <dsp:nvSpPr>
        <dsp:cNvPr id="0" name=""/>
        <dsp:cNvSpPr/>
      </dsp:nvSpPr>
      <dsp:spPr>
        <a:xfrm>
          <a:off x="3723639" y="1802110"/>
          <a:ext cx="902691" cy="90269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0E1CCA-8F6F-449A-9888-6AA979336833}">
      <dsp:nvSpPr>
        <dsp:cNvPr id="0" name=""/>
        <dsp:cNvSpPr/>
      </dsp:nvSpPr>
      <dsp:spPr>
        <a:xfrm flipH="1">
          <a:off x="4152123" y="2113084"/>
          <a:ext cx="45722" cy="2807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DB1297-79E0-4A4E-B1E9-4B9182199F69}">
      <dsp:nvSpPr>
        <dsp:cNvPr id="0" name=""/>
        <dsp:cNvSpPr/>
      </dsp:nvSpPr>
      <dsp:spPr>
        <a:xfrm>
          <a:off x="4819763" y="1802110"/>
          <a:ext cx="2127771" cy="90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OCI Service Connector Hub</a:t>
          </a:r>
          <a:endParaRPr lang="en-US" sz="2400" kern="1200" dirty="0"/>
        </a:p>
      </dsp:txBody>
      <dsp:txXfrm>
        <a:off x="4819763" y="1802110"/>
        <a:ext cx="2127771" cy="902691"/>
      </dsp:txXfrm>
    </dsp:sp>
    <dsp:sp modelId="{42D1FBA9-6B26-4A00-9197-0D594D9B39F2}">
      <dsp:nvSpPr>
        <dsp:cNvPr id="0" name=""/>
        <dsp:cNvSpPr/>
      </dsp:nvSpPr>
      <dsp:spPr>
        <a:xfrm>
          <a:off x="7318284" y="1802110"/>
          <a:ext cx="902691" cy="90269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47D2EE-6AC2-4DF4-8328-038EF773E223}">
      <dsp:nvSpPr>
        <dsp:cNvPr id="0" name=""/>
        <dsp:cNvSpPr/>
      </dsp:nvSpPr>
      <dsp:spPr>
        <a:xfrm flipH="1">
          <a:off x="7746768" y="2230594"/>
          <a:ext cx="45722" cy="4572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E94CB7-D348-4F5A-A1DC-9FD3916D10AA}">
      <dsp:nvSpPr>
        <dsp:cNvPr id="0" name=""/>
        <dsp:cNvSpPr/>
      </dsp:nvSpPr>
      <dsp:spPr>
        <a:xfrm>
          <a:off x="8414409" y="1802110"/>
          <a:ext cx="2127771" cy="90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Spark Streaming</a:t>
          </a:r>
        </a:p>
      </dsp:txBody>
      <dsp:txXfrm>
        <a:off x="8414409" y="1802110"/>
        <a:ext cx="2127771" cy="902691"/>
      </dsp:txXfrm>
    </dsp:sp>
    <dsp:sp modelId="{9209953E-CFFA-41B4-9A0F-A30D2C7AA320}">
      <dsp:nvSpPr>
        <dsp:cNvPr id="0" name=""/>
        <dsp:cNvSpPr/>
      </dsp:nvSpPr>
      <dsp:spPr>
        <a:xfrm>
          <a:off x="128994" y="3470976"/>
          <a:ext cx="902691" cy="90269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86C933-EE81-4BD4-8101-CBB7E165F260}">
      <dsp:nvSpPr>
        <dsp:cNvPr id="0" name=""/>
        <dsp:cNvSpPr/>
      </dsp:nvSpPr>
      <dsp:spPr>
        <a:xfrm flipH="1">
          <a:off x="557478" y="3857709"/>
          <a:ext cx="45722" cy="12922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59314-07CF-4EDE-B860-866925036303}">
      <dsp:nvSpPr>
        <dsp:cNvPr id="0" name=""/>
        <dsp:cNvSpPr/>
      </dsp:nvSpPr>
      <dsp:spPr>
        <a:xfrm>
          <a:off x="1225118" y="3470976"/>
          <a:ext cx="2127771" cy="90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PySpark</a:t>
          </a:r>
        </a:p>
      </dsp:txBody>
      <dsp:txXfrm>
        <a:off x="1225118" y="3470976"/>
        <a:ext cx="2127771" cy="902691"/>
      </dsp:txXfrm>
    </dsp:sp>
    <dsp:sp modelId="{D6561F8C-D621-4BB8-9FEA-CBE8518A6773}">
      <dsp:nvSpPr>
        <dsp:cNvPr id="0" name=""/>
        <dsp:cNvSpPr/>
      </dsp:nvSpPr>
      <dsp:spPr>
        <a:xfrm>
          <a:off x="3723639" y="3470976"/>
          <a:ext cx="902691" cy="90269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EE2A1-FB58-45C9-B577-147B4D361A6F}">
      <dsp:nvSpPr>
        <dsp:cNvPr id="0" name=""/>
        <dsp:cNvSpPr/>
      </dsp:nvSpPr>
      <dsp:spPr>
        <a:xfrm>
          <a:off x="3910099" y="3660316"/>
          <a:ext cx="523560" cy="523560"/>
        </a:xfrm>
        <a:prstGeom prst="rect">
          <a:avLst/>
        </a:prstGeom>
        <a:blipFill>
          <a:blip xmlns:r="http://schemas.openxmlformats.org/officeDocument/2006/relationships" r:embed="rId15">
            <a:extLst>
              <a:ext uri="{28A0092B-C50C-407E-A947-70E740481C1C}">
                <a14:useLocalDpi xmlns:a14="http://schemas.microsoft.com/office/drawing/2010/main" val="0"/>
              </a:ext>
            </a:extLst>
          </a:blip>
          <a:srcRect/>
          <a:stretch>
            <a:fillRect/>
          </a:stretch>
        </a:blipFill>
        <a:ln w="31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02CA99-7FE6-4E61-B50F-200BCAF9E625}">
      <dsp:nvSpPr>
        <dsp:cNvPr id="0" name=""/>
        <dsp:cNvSpPr/>
      </dsp:nvSpPr>
      <dsp:spPr>
        <a:xfrm>
          <a:off x="4819763" y="3470976"/>
          <a:ext cx="2127771" cy="90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Python</a:t>
          </a:r>
        </a:p>
      </dsp:txBody>
      <dsp:txXfrm>
        <a:off x="4819763" y="3470976"/>
        <a:ext cx="2127771" cy="90269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1/6/2023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1/6/2023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Here's the agenda of today's presentation,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First we'll understand what a wash trade is and how it's executed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Then we'll look at the problem statement, understand why we need a RATD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Then we'll look at what solution we've formed for the said problem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Quick look at the MVP architecture and then the standing of our use case with other services in the trading scenario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Then A small yet simple guide for you to determine costs for deploying this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 Then a look at all the new and unique benefits that our cloud platform provides against the competitors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And finally a demonstration of the whole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So I'll give the floor to Divya to begin this presentation.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DC5964-3162-43B5-B1EC-63C8D166D7D3}" type="slidenum">
              <a:rPr lang="en-US" smtClean="0"/>
              <a:pPr/>
              <a:t>3</a:t>
            </a:fld>
            <a:endParaRPr lang="en-US" dirty="0"/>
          </a:p>
        </p:txBody>
      </p:sp>
    </p:spTree>
    <p:extLst>
      <p:ext uri="{BB962C8B-B14F-4D97-AF65-F5344CB8AC3E}">
        <p14:creationId xmlns:p14="http://schemas.microsoft.com/office/powerpoint/2010/main" val="182876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Thank you Jairaj! Now we will see what is wash trade, so basically wash trade is an illegal activity in which a trader buys and sells the same security, either within a short period of time or on a separate exchanges, in order to increase the trading volume or the price of that security like it is used to generate fake volumes for a stock and pump up its price. for example:  a trader and a broker can collaborate to buy and sell any stock rapidly. so that someone can take advantages of that and put money into that stock and after getting the profit, , the trader can short the stock, so this is the case of anomalous activity because they all Intentionally </a:t>
            </a:r>
            <a:r>
              <a:rPr lang="en-IN" sz="1800" dirty="0">
                <a:solidFill>
                  <a:srgbClr val="212121"/>
                </a:solidFill>
                <a:effectLst/>
                <a:latin typeface="Segoe UI" panose="020B0502040204020203" pitchFamily="34" charset="0"/>
                <a:ea typeface="Times New Roman" panose="02020603050405020304" pitchFamily="18" charset="0"/>
              </a:rPr>
              <a:t>increased the valuation for their own profit.</a:t>
            </a:r>
            <a:endParaRPr lang="en-IN"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a:t>
            </a:fld>
            <a:endParaRPr lang="en-US" dirty="0"/>
          </a:p>
        </p:txBody>
      </p:sp>
    </p:spTree>
    <p:extLst>
      <p:ext uri="{BB962C8B-B14F-4D97-AF65-F5344CB8AC3E}">
        <p14:creationId xmlns:p14="http://schemas.microsoft.com/office/powerpoint/2010/main" val="1927643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As we saw, Wash trade is an illegal activity and can be extremely damaging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to the proper functioning and integrity of capital markets as it can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mislead the rest of the market about the true level of demand, distort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prices and entice others to trade on fake information.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So, it’s necessary to detect and report the wash trades within a short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period after their generation.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For this, me and my team have built a solution in OCI.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Now, Tanmay will brief about the solution and the OCI services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in the next couple of slides.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Over to you Tanmay...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DC5964-3162-43B5-B1EC-63C8D166D7D3}" type="slidenum">
              <a:rPr lang="en-US" smtClean="0"/>
              <a:pPr/>
              <a:t>5</a:t>
            </a:fld>
            <a:endParaRPr lang="en-US" dirty="0"/>
          </a:p>
        </p:txBody>
      </p:sp>
    </p:spTree>
    <p:extLst>
      <p:ext uri="{BB962C8B-B14F-4D97-AF65-F5344CB8AC3E}">
        <p14:creationId xmlns:p14="http://schemas.microsoft.com/office/powerpoint/2010/main" val="2934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As we saw, Wash trade is an illegal activity and can be extremely damaging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to the proper functioning and integrity of capital markets as it can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mislead the rest of the market about the true level of demand, distort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prices and entice others to trade on fake information.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So, it’s necessary to detect and report the wash trades within a short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period after their generation.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For this, me and my team have built a solution in OCI.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Now, Tanmay will brief about the solution and the OCI services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in the next couple of slides.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Over to you Tanmay...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DC5964-3162-43B5-B1EC-63C8D166D7D3}" type="slidenum">
              <a:rPr lang="en-US" smtClean="0"/>
              <a:pPr/>
              <a:t>6</a:t>
            </a:fld>
            <a:endParaRPr lang="en-US" dirty="0"/>
          </a:p>
        </p:txBody>
      </p:sp>
    </p:spTree>
    <p:extLst>
      <p:ext uri="{BB962C8B-B14F-4D97-AF65-F5344CB8AC3E}">
        <p14:creationId xmlns:p14="http://schemas.microsoft.com/office/powerpoint/2010/main" val="3624957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OCI Streaming service provides a fully managed, scalable, and durable solution for ingesting and consuming high-volume data streams in real-time.</a:t>
            </a:r>
          </a:p>
          <a:p>
            <a:r>
              <a:rPr lang="en-US" dirty="0"/>
              <a:t>This is the place where all of the trade stream is consumed continuously.</a:t>
            </a:r>
          </a:p>
          <a:p>
            <a:endParaRPr lang="en-US" dirty="0"/>
          </a:p>
          <a:p>
            <a:r>
              <a:rPr lang="en-US" dirty="0"/>
              <a:t>OCI Data Integration is a service multi-tenant service. We particularly use Data Integration to automate the runs of our Batch Data Flow Application, so it can</a:t>
            </a:r>
          </a:p>
          <a:p>
            <a:r>
              <a:rPr lang="en-US" dirty="0"/>
              <a:t>work in tandem with OCI Streaming and process data continuously.</a:t>
            </a:r>
            <a:endParaRPr lang="en-IN"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7</a:t>
            </a:fld>
            <a:endParaRPr lang="en-US" dirty="0"/>
          </a:p>
        </p:txBody>
      </p:sp>
    </p:spTree>
    <p:extLst>
      <p:ext uri="{BB962C8B-B14F-4D97-AF65-F5344CB8AC3E}">
        <p14:creationId xmlns:p14="http://schemas.microsoft.com/office/powerpoint/2010/main" val="3840423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8</a:t>
            </a:fld>
            <a:endParaRPr lang="en-US" dirty="0"/>
          </a:p>
        </p:txBody>
      </p:sp>
    </p:spTree>
    <p:extLst>
      <p:ext uri="{BB962C8B-B14F-4D97-AF65-F5344CB8AC3E}">
        <p14:creationId xmlns:p14="http://schemas.microsoft.com/office/powerpoint/2010/main" val="3629147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Thank you, Divya, starting off the architecture we have trade data coming in as a stream of trades from a python code called trade producer which produces stream data to OCI streaming and also creates a file of the same streamed data and stores it in a bronze bucket of our data lake.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 Coming back to our streaming service where the trade producer code has been published, from where the data is ingested by OCI data flow streaming application wherein a spark application is running which reads the streaming data and  performs processing operations on data and creates a CSV file, and stores it in a silver bucket.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 after this the processed CSV file is ingested by another OCI batch data flow application which performs processing to generate wash trades from the provided CSV file and stores them in the </a:t>
            </a:r>
            <a:r>
              <a:rPr lang="en-IN" sz="1800" dirty="0" err="1">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wash_trades</a:t>
            </a:r>
            <a:r>
              <a:rPr lang="en-IN" sz="1800" dirty="0">
                <a:solidFill>
                  <a:srgbClr val="212121"/>
                </a:solidFill>
                <a:effectLst/>
                <a:latin typeface="Segoe UI" panose="020B0502040204020203" pitchFamily="34" charset="0"/>
                <a:ea typeface="Times New Roman" panose="02020603050405020304" pitchFamily="18" charset="0"/>
                <a:cs typeface="Times New Roman" panose="02020603050405020304" pitchFamily="18" charset="0"/>
              </a:rPr>
              <a:t> folder of the gold bucket which is part of our data lake, this batch data flow application also has does another task of sending the wash trades email as an attachment to a configured E-mail 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DC5964-3162-43B5-B1EC-63C8D166D7D3}" type="slidenum">
              <a:rPr lang="en-US" smtClean="0"/>
              <a:pPr/>
              <a:t>9</a:t>
            </a:fld>
            <a:endParaRPr lang="en-US" dirty="0"/>
          </a:p>
        </p:txBody>
      </p:sp>
    </p:spTree>
    <p:extLst>
      <p:ext uri="{BB962C8B-B14F-4D97-AF65-F5344CB8AC3E}">
        <p14:creationId xmlns:p14="http://schemas.microsoft.com/office/powerpoint/2010/main" val="66534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dirty="0"/>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dirty="0"/>
              <a:t>05-01-2023</a:t>
            </a:r>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dirty="0"/>
              <a:t>05-01-2023</a:t>
            </a:r>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2023, Oracle and/or its affiliates  |  Confidential: Restricted</a:t>
            </a:r>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dirty="0"/>
              <a:t>05-01-2023</a:t>
            </a:r>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a:t>Copyright © 2023, Oracle and/or its affiliates  |  Confidential: Restricted</a:t>
            </a:r>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dirty="0"/>
              <a:t>05-01-2023</a:t>
            </a:r>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dirty="0"/>
              <a:t>05-01-2023</a:t>
            </a:r>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dirty="0"/>
              <a:t>05-01-2023</a:t>
            </a:r>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2023, Oracle and/or its affiliates  |  Confidential: Restricted</a:t>
            </a:r>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dirty="0"/>
              <a:t>05-01-2023</a:t>
            </a:r>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a:t>Copyright © 2023, Oracle and/or its affiliates  |  Confidential: Restricted</a:t>
            </a:r>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dirty="0"/>
              <a:t>05-01-2023</a:t>
            </a:r>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dirty="0"/>
              <a:t>05-01-2023</a:t>
            </a:r>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dirty="0"/>
              <a:t>05-01-2023</a:t>
            </a:r>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dirty="0"/>
              <a:t>05-01-2023</a:t>
            </a:r>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2023, Oracle and/or its affiliates  |  Confidential: Restricted</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dirty="0"/>
              <a:t>05-01-2023</a:t>
            </a:r>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dirty="0"/>
              <a:t>05-01-2023</a:t>
            </a:r>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dirty="0"/>
              <a:t>05-01-2023</a:t>
            </a:r>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dirty="0"/>
              <a:t>05-01-2023</a:t>
            </a:r>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dirty="0"/>
              <a:t>05-01-2023</a:t>
            </a:r>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dirty="0"/>
              <a:t>05-01-2023</a:t>
            </a:r>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dirty="0"/>
              <a:t>05-01-2023</a:t>
            </a:r>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dirty="0"/>
              <a:t>05-01-2023</a:t>
            </a:r>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a:t>Copyright © 2023, Oracle and/or its affiliates  |  Confidential: Restricted</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dirty="0"/>
              <a:t>05-01-2023</a:t>
            </a:r>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dirty="0"/>
              <a:t>Copyright © 2023, Oracle and/or its affiliates  |  Confidential: Restricted</a:t>
            </a:r>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dirty="0"/>
              <a:t>05-01-2023</a:t>
            </a:r>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dirty="0"/>
              <a:t>05-01-2023</a:t>
            </a:r>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dirty="0"/>
              <a:t>05-01-2023</a:t>
            </a:r>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dirty="0"/>
              <a:t>05-01-2023</a:t>
            </a:r>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dirty="0"/>
              <a:t>05-01-2023</a:t>
            </a:r>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dirty="0"/>
              <a:t>05-01-2023</a:t>
            </a:r>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dirty="0"/>
              <a:t>05-01-2023</a:t>
            </a:r>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a:t>Copyright © 2023, Oracle and/or its affiliates  |  Confidential: Restricted</a:t>
            </a:r>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dirty="0"/>
              <a:t>05-01-2023</a:t>
            </a:r>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2023, Oracle and/or its affiliates  |  Confidential: Restricted</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dirty="0"/>
              <a:t>05-01-2023</a:t>
            </a:r>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a:t>Copyright © 2023, Oracle and/or its affiliates  |  Confidential: Restricted</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dirty="0"/>
              <a:t>05-01-2023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dirty="0"/>
              <a:t>05-01-2023</a:t>
            </a:r>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dirty="0"/>
              <a:t>05-01-2023</a:t>
            </a:r>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dirty="0"/>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dirty="0"/>
              <a:t>05-01-2023</a:t>
            </a:r>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2023, Oracle and/or its affiliates  |  Confidential: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dirty="0"/>
              <a:t>05-01-2023</a:t>
            </a:r>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2023, Oracle and/or its affiliates  |  Confidential: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dirty="0"/>
              <a:t>05-01-2023</a:t>
            </a:r>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dirty="0"/>
              <a:t>05-01-2023</a:t>
            </a:r>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dirty="0"/>
              <a:t>05-01-2023</a:t>
            </a:r>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dirty="0"/>
              <a:t>05-01-2023</a:t>
            </a:r>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2023, Oracle and/or its affiliates  |  Confidential: Restricted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dirty="0"/>
              <a:t>05-01-2023</a:t>
            </a:r>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dirty="0"/>
              <a:t>05-01-2023</a:t>
            </a:r>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dirty="0"/>
              <a:t>05-01-2023</a:t>
            </a:r>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a:t>Copyright © 2023, Oracle and/or its affiliates  |  Confidential: Restricted</a:t>
            </a:r>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dirty="0"/>
              <a:t>05-01-2023</a:t>
            </a:r>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dirty="0"/>
              <a:t>05-01-2023</a:t>
            </a:r>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dirty="0"/>
              <a:t>05-01-2023</a:t>
            </a:r>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dirty="0"/>
              <a:t>05-01-2023</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dirty="0"/>
              <a:t>05-01-2023</a:t>
            </a:r>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91410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dirty="0"/>
              <a:t>05-01-2023</a:t>
            </a:r>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dirty="0"/>
              <a:t>05-01-2023</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dirty="0"/>
              <a:t>Copyright © 2023, Oracle and/or its affiliates  |  Confidential: Restricted</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dirty="0"/>
              <a:t>05-01-2023</a:t>
            </a:r>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a:t>Copyright © 2023, Oracle and/or its affiliates  |  Confidential: Restricted</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dirty="0"/>
              <a:t>05-01-2023</a:t>
            </a:r>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2023, Oracle and/or its affiliates  |  Confidential: Restricted</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58"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2023, Oracle and/or its affiliates  |  Confidential: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dirty="0"/>
              <a:t>05-01-2023</a:t>
            </a:r>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749" r:id="rId43"/>
    <p:sldLayoutId id="2147483908" r:id="rId44"/>
    <p:sldLayoutId id="2147483751" r:id="rId45"/>
    <p:sldLayoutId id="2147483945" r:id="rId46"/>
    <p:sldLayoutId id="2147483752" r:id="rId47"/>
    <p:sldLayoutId id="2147483912" r:id="rId48"/>
    <p:sldLayoutId id="2147483763" r:id="rId49"/>
    <p:sldLayoutId id="2147483943" r:id="rId50"/>
    <p:sldLayoutId id="2147483744" r:id="rId51"/>
    <p:sldLayoutId id="2147483944" r:id="rId52"/>
    <p:sldLayoutId id="2147483742" r:id="rId53"/>
    <p:sldLayoutId id="2147483972" r:id="rId54"/>
    <p:sldLayoutId id="2147483973" r:id="rId55"/>
    <p:sldLayoutId id="2147483976"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8.emf"/><Relationship Id="rId4" Type="http://schemas.openxmlformats.org/officeDocument/2006/relationships/package" Target="../embeddings/Microsoft_Excel_Macro-Enabled_Worksheet.xlsm"/></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oracle.com/en/solutions/oci-finance-lakehouse/index.html#GUID-2D38A958-AAF9-4595-B321-3121844E5D6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4DA29-2769-4967-AB84-5BE02430D03C}"/>
              </a:ext>
            </a:extLst>
          </p:cNvPr>
          <p:cNvSpPr>
            <a:spLocks noGrp="1"/>
          </p:cNvSpPr>
          <p:nvPr>
            <p:ph type="ctrTitle"/>
          </p:nvPr>
        </p:nvSpPr>
        <p:spPr>
          <a:xfrm>
            <a:off x="1016508" y="2356790"/>
            <a:ext cx="10158984" cy="623073"/>
          </a:xfrm>
        </p:spPr>
        <p:txBody>
          <a:bodyPr/>
          <a:lstStyle/>
          <a:p>
            <a:r>
              <a:rPr lang="en-US" sz="3200" dirty="0"/>
              <a:t>MVP – Anomalous Trade Detection</a:t>
            </a:r>
          </a:p>
        </p:txBody>
      </p:sp>
      <p:sp>
        <p:nvSpPr>
          <p:cNvPr id="6" name="Text Placeholder 2">
            <a:extLst>
              <a:ext uri="{FF2B5EF4-FFF2-40B4-BE49-F238E27FC236}">
                <a16:creationId xmlns:a16="http://schemas.microsoft.com/office/drawing/2014/main" id="{6A43F38F-718D-4742-BC7C-A90B563EEF8F}"/>
              </a:ext>
            </a:extLst>
          </p:cNvPr>
          <p:cNvSpPr txBox="1">
            <a:spLocks/>
          </p:cNvSpPr>
          <p:nvPr/>
        </p:nvSpPr>
        <p:spPr>
          <a:xfrm>
            <a:off x="1016508" y="4185583"/>
            <a:ext cx="10158984" cy="341247"/>
          </a:xfrm>
          <a:prstGeom prst="rect">
            <a:avLst/>
          </a:prstGeom>
          <a:noFill/>
        </p:spPr>
        <p:txBody>
          <a:bodyPr vert="horz" lIns="0" tIns="0" rIns="0" bIns="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kern="1200">
                <a:solidFill>
                  <a:srgbClr val="AE562C"/>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chemeClr val="tx1"/>
                </a:solidFill>
              </a:rPr>
              <a:t>Oracle</a:t>
            </a:r>
          </a:p>
          <a:p>
            <a:r>
              <a:rPr lang="en-US" sz="1800" i="1" dirty="0">
                <a:solidFill>
                  <a:schemeClr val="tx1"/>
                </a:solidFill>
              </a:rPr>
              <a:t>January 2023</a:t>
            </a:r>
          </a:p>
        </p:txBody>
      </p:sp>
    </p:spTree>
    <p:extLst>
      <p:ext uri="{BB962C8B-B14F-4D97-AF65-F5344CB8AC3E}">
        <p14:creationId xmlns:p14="http://schemas.microsoft.com/office/powerpoint/2010/main" val="340216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5CD7-8BB6-43D7-937A-AE9B10A04E10}"/>
              </a:ext>
            </a:extLst>
          </p:cNvPr>
          <p:cNvSpPr>
            <a:spLocks noGrp="1"/>
          </p:cNvSpPr>
          <p:nvPr>
            <p:ph type="title"/>
          </p:nvPr>
        </p:nvSpPr>
        <p:spPr/>
        <p:txBody>
          <a:bodyPr/>
          <a:lstStyle/>
          <a:p>
            <a:r>
              <a:rPr lang="en-US" dirty="0"/>
              <a:t>Time for the Demo!</a:t>
            </a:r>
          </a:p>
        </p:txBody>
      </p:sp>
      <p:sp>
        <p:nvSpPr>
          <p:cNvPr id="5" name="Slide Number Placeholder 4">
            <a:extLst>
              <a:ext uri="{FF2B5EF4-FFF2-40B4-BE49-F238E27FC236}">
                <a16:creationId xmlns:a16="http://schemas.microsoft.com/office/drawing/2014/main" id="{68ECAD4E-4BC9-4FC4-961F-229C92CA27E4}"/>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10</a:t>
            </a:fld>
            <a:endParaRPr lang="en-US" dirty="0"/>
          </a:p>
        </p:txBody>
      </p:sp>
      <p:sp>
        <p:nvSpPr>
          <p:cNvPr id="6" name="Footer Placeholder 5">
            <a:extLst>
              <a:ext uri="{FF2B5EF4-FFF2-40B4-BE49-F238E27FC236}">
                <a16:creationId xmlns:a16="http://schemas.microsoft.com/office/drawing/2014/main" id="{0B840111-57F7-4C20-901D-9B6AAC441015}"/>
              </a:ext>
            </a:extLst>
          </p:cNvPr>
          <p:cNvSpPr>
            <a:spLocks noGrp="1"/>
          </p:cNvSpPr>
          <p:nvPr>
            <p:ph type="ftr" sz="quarter" idx="39"/>
          </p:nvPr>
        </p:nvSpPr>
        <p:spPr>
          <a:xfrm>
            <a:off x="1127759" y="6423978"/>
            <a:ext cx="5745379" cy="365125"/>
          </a:xfrm>
        </p:spPr>
        <p:txBody>
          <a:bodyPr/>
          <a:lstStyle/>
          <a:p>
            <a:r>
              <a:rPr lang="en-US" dirty="0"/>
              <a:t>Copyright © 2023, Oracle and/or its affiliates  |  Confidential: Restricted</a:t>
            </a:r>
          </a:p>
        </p:txBody>
      </p:sp>
      <p:sp>
        <p:nvSpPr>
          <p:cNvPr id="7" name="Date Placeholder 6">
            <a:extLst>
              <a:ext uri="{FF2B5EF4-FFF2-40B4-BE49-F238E27FC236}">
                <a16:creationId xmlns:a16="http://schemas.microsoft.com/office/drawing/2014/main" id="{DEF4A879-0A71-469C-9008-AC7A2003F4A4}"/>
              </a:ext>
            </a:extLst>
          </p:cNvPr>
          <p:cNvSpPr>
            <a:spLocks noGrp="1"/>
          </p:cNvSpPr>
          <p:nvPr>
            <p:ph type="dt" sz="half" idx="38"/>
          </p:nvPr>
        </p:nvSpPr>
        <p:spPr/>
        <p:txBody>
          <a:bodyPr/>
          <a:lstStyle/>
          <a:p>
            <a:r>
              <a:rPr lang="en-US" dirty="0"/>
              <a:t>05-01-2023</a:t>
            </a:r>
          </a:p>
        </p:txBody>
      </p:sp>
    </p:spTree>
    <p:extLst>
      <p:ext uri="{BB962C8B-B14F-4D97-AF65-F5344CB8AC3E}">
        <p14:creationId xmlns:p14="http://schemas.microsoft.com/office/powerpoint/2010/main" val="23450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ext&#10;&#10;Description automatically generated">
            <a:extLst>
              <a:ext uri="{FF2B5EF4-FFF2-40B4-BE49-F238E27FC236}">
                <a16:creationId xmlns:a16="http://schemas.microsoft.com/office/drawing/2014/main" id="{19DFCAEC-8E38-4491-984C-1DFBFC7102E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942390" y="1284486"/>
            <a:ext cx="8985907" cy="4892595"/>
          </a:xfrm>
        </p:spPr>
      </p:pic>
      <p:sp>
        <p:nvSpPr>
          <p:cNvPr id="3" name="Title 2">
            <a:extLst>
              <a:ext uri="{FF2B5EF4-FFF2-40B4-BE49-F238E27FC236}">
                <a16:creationId xmlns:a16="http://schemas.microsoft.com/office/drawing/2014/main" id="{54B57932-C548-45C3-894C-D77F8C9A129B}"/>
              </a:ext>
            </a:extLst>
          </p:cNvPr>
          <p:cNvSpPr>
            <a:spLocks noGrp="1"/>
          </p:cNvSpPr>
          <p:nvPr>
            <p:ph type="title"/>
          </p:nvPr>
        </p:nvSpPr>
        <p:spPr>
          <a:xfrm>
            <a:off x="944880" y="-89571"/>
            <a:ext cx="10671048" cy="822960"/>
          </a:xfrm>
        </p:spPr>
        <p:txBody>
          <a:bodyPr/>
          <a:lstStyle/>
          <a:p>
            <a:pPr algn="ctr"/>
            <a:r>
              <a:rPr lang="en-IN" dirty="0"/>
              <a:t>Data Producer – Trade Stream Producer</a:t>
            </a:r>
          </a:p>
        </p:txBody>
      </p:sp>
      <p:sp>
        <p:nvSpPr>
          <p:cNvPr id="4" name="Date Placeholder 3">
            <a:extLst>
              <a:ext uri="{FF2B5EF4-FFF2-40B4-BE49-F238E27FC236}">
                <a16:creationId xmlns:a16="http://schemas.microsoft.com/office/drawing/2014/main" id="{9334C5DA-CFBC-4CAC-8693-4C6B046755A7}"/>
              </a:ext>
            </a:extLst>
          </p:cNvPr>
          <p:cNvSpPr>
            <a:spLocks noGrp="1"/>
          </p:cNvSpPr>
          <p:nvPr>
            <p:ph type="dt" sz="half" idx="14"/>
          </p:nvPr>
        </p:nvSpPr>
        <p:spPr/>
        <p:txBody>
          <a:bodyPr/>
          <a:lstStyle/>
          <a:p>
            <a:r>
              <a:rPr lang="en-US" dirty="0"/>
              <a:t>05-01-2023</a:t>
            </a:r>
          </a:p>
        </p:txBody>
      </p:sp>
      <p:sp>
        <p:nvSpPr>
          <p:cNvPr id="5" name="Footer Placeholder 4">
            <a:extLst>
              <a:ext uri="{FF2B5EF4-FFF2-40B4-BE49-F238E27FC236}">
                <a16:creationId xmlns:a16="http://schemas.microsoft.com/office/drawing/2014/main" id="{274A3B11-675C-48F1-8752-6756BEAB0BB9}"/>
              </a:ext>
            </a:extLst>
          </p:cNvPr>
          <p:cNvSpPr>
            <a:spLocks noGrp="1"/>
          </p:cNvSpPr>
          <p:nvPr>
            <p:ph type="ftr" sz="quarter" idx="15"/>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21CAEA21-F31B-4C0B-9191-CC906A125778}"/>
              </a:ext>
            </a:extLst>
          </p:cNvPr>
          <p:cNvSpPr>
            <a:spLocks noGrp="1"/>
          </p:cNvSpPr>
          <p:nvPr>
            <p:ph type="sldNum" sz="quarter" idx="16"/>
          </p:nvPr>
        </p:nvSpPr>
        <p:spPr/>
        <p:txBody>
          <a:bodyPr/>
          <a:lstStyle/>
          <a:p>
            <a:fld id="{345D60D9-5372-5F40-9443-0F9AE5BDC3C8}" type="slidenum">
              <a:rPr lang="en-US" smtClean="0"/>
              <a:pPr/>
              <a:t>11</a:t>
            </a:fld>
            <a:endParaRPr lang="en-US" dirty="0"/>
          </a:p>
        </p:txBody>
      </p:sp>
      <p:pic>
        <p:nvPicPr>
          <p:cNvPr id="7" name="Picture 6">
            <a:extLst>
              <a:ext uri="{FF2B5EF4-FFF2-40B4-BE49-F238E27FC236}">
                <a16:creationId xmlns:a16="http://schemas.microsoft.com/office/drawing/2014/main" id="{07FD7844-9554-4FB4-9312-6C20D6B013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334" y="1214572"/>
            <a:ext cx="2099796" cy="4864873"/>
          </a:xfrm>
          <a:prstGeom prst="rect">
            <a:avLst/>
          </a:prstGeom>
        </p:spPr>
      </p:pic>
      <p:sp>
        <p:nvSpPr>
          <p:cNvPr id="2" name="Arrow: Right 1">
            <a:extLst>
              <a:ext uri="{FF2B5EF4-FFF2-40B4-BE49-F238E27FC236}">
                <a16:creationId xmlns:a16="http://schemas.microsoft.com/office/drawing/2014/main" id="{25807597-FFC1-4A99-8439-9B51CFF3863A}"/>
              </a:ext>
            </a:extLst>
          </p:cNvPr>
          <p:cNvSpPr/>
          <p:nvPr/>
        </p:nvSpPr>
        <p:spPr>
          <a:xfrm>
            <a:off x="2385019" y="3647009"/>
            <a:ext cx="507415" cy="54453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3931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19DFCAEC-8E38-4491-984C-1DFBFC7102E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p:blipFill>
        <p:spPr>
          <a:xfrm>
            <a:off x="3185166" y="1217856"/>
            <a:ext cx="8735827" cy="4858306"/>
          </a:xfrm>
        </p:spPr>
      </p:pic>
      <p:sp>
        <p:nvSpPr>
          <p:cNvPr id="3" name="Title 2">
            <a:extLst>
              <a:ext uri="{FF2B5EF4-FFF2-40B4-BE49-F238E27FC236}">
                <a16:creationId xmlns:a16="http://schemas.microsoft.com/office/drawing/2014/main" id="{54B57932-C548-45C3-894C-D77F8C9A129B}"/>
              </a:ext>
            </a:extLst>
          </p:cNvPr>
          <p:cNvSpPr>
            <a:spLocks noGrp="1"/>
          </p:cNvSpPr>
          <p:nvPr>
            <p:ph type="title"/>
          </p:nvPr>
        </p:nvSpPr>
        <p:spPr>
          <a:xfrm>
            <a:off x="944880" y="-89571"/>
            <a:ext cx="10671048" cy="822960"/>
          </a:xfrm>
        </p:spPr>
        <p:txBody>
          <a:bodyPr/>
          <a:lstStyle/>
          <a:p>
            <a:pPr algn="ctr"/>
            <a:r>
              <a:rPr lang="en-IN" dirty="0"/>
              <a:t>Ingest/Load- Data Stream Ingestion</a:t>
            </a:r>
          </a:p>
        </p:txBody>
      </p:sp>
      <p:sp>
        <p:nvSpPr>
          <p:cNvPr id="4" name="Date Placeholder 3">
            <a:extLst>
              <a:ext uri="{FF2B5EF4-FFF2-40B4-BE49-F238E27FC236}">
                <a16:creationId xmlns:a16="http://schemas.microsoft.com/office/drawing/2014/main" id="{9334C5DA-CFBC-4CAC-8693-4C6B046755A7}"/>
              </a:ext>
            </a:extLst>
          </p:cNvPr>
          <p:cNvSpPr>
            <a:spLocks noGrp="1"/>
          </p:cNvSpPr>
          <p:nvPr>
            <p:ph type="dt" sz="half" idx="14"/>
          </p:nvPr>
        </p:nvSpPr>
        <p:spPr/>
        <p:txBody>
          <a:bodyPr/>
          <a:lstStyle/>
          <a:p>
            <a:r>
              <a:rPr lang="en-US" dirty="0"/>
              <a:t>05-01-2023</a:t>
            </a:r>
          </a:p>
        </p:txBody>
      </p:sp>
      <p:sp>
        <p:nvSpPr>
          <p:cNvPr id="5" name="Footer Placeholder 4">
            <a:extLst>
              <a:ext uri="{FF2B5EF4-FFF2-40B4-BE49-F238E27FC236}">
                <a16:creationId xmlns:a16="http://schemas.microsoft.com/office/drawing/2014/main" id="{274A3B11-675C-48F1-8752-6756BEAB0BB9}"/>
              </a:ext>
            </a:extLst>
          </p:cNvPr>
          <p:cNvSpPr>
            <a:spLocks noGrp="1"/>
          </p:cNvSpPr>
          <p:nvPr>
            <p:ph type="ftr" sz="quarter" idx="15"/>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21CAEA21-F31B-4C0B-9191-CC906A125778}"/>
              </a:ext>
            </a:extLst>
          </p:cNvPr>
          <p:cNvSpPr>
            <a:spLocks noGrp="1"/>
          </p:cNvSpPr>
          <p:nvPr>
            <p:ph type="sldNum" sz="quarter" idx="16"/>
          </p:nvPr>
        </p:nvSpPr>
        <p:spPr/>
        <p:txBody>
          <a:bodyPr/>
          <a:lstStyle/>
          <a:p>
            <a:fld id="{345D60D9-5372-5F40-9443-0F9AE5BDC3C8}" type="slidenum">
              <a:rPr lang="en-US" smtClean="0"/>
              <a:pPr/>
              <a:t>12</a:t>
            </a:fld>
            <a:endParaRPr lang="en-US" dirty="0"/>
          </a:p>
        </p:txBody>
      </p:sp>
      <p:pic>
        <p:nvPicPr>
          <p:cNvPr id="7" name="Picture 6">
            <a:extLst>
              <a:ext uri="{FF2B5EF4-FFF2-40B4-BE49-F238E27FC236}">
                <a16:creationId xmlns:a16="http://schemas.microsoft.com/office/drawing/2014/main" id="{07FD7844-9554-4FB4-9312-6C20D6B013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8078" y="1217855"/>
            <a:ext cx="1887799" cy="4858307"/>
          </a:xfrm>
          <a:prstGeom prst="rect">
            <a:avLst/>
          </a:prstGeom>
        </p:spPr>
      </p:pic>
      <p:sp>
        <p:nvSpPr>
          <p:cNvPr id="8" name="TextBox 7">
            <a:extLst>
              <a:ext uri="{FF2B5EF4-FFF2-40B4-BE49-F238E27FC236}">
                <a16:creationId xmlns:a16="http://schemas.microsoft.com/office/drawing/2014/main" id="{1A3F9929-F4A7-4BB8-8FA5-62ACCD256459}"/>
              </a:ext>
            </a:extLst>
          </p:cNvPr>
          <p:cNvSpPr txBox="1"/>
          <p:nvPr/>
        </p:nvSpPr>
        <p:spPr>
          <a:xfrm>
            <a:off x="762000" y="2216745"/>
            <a:ext cx="895774" cy="369332"/>
          </a:xfrm>
          <a:prstGeom prst="rect">
            <a:avLst/>
          </a:prstGeom>
          <a:noFill/>
        </p:spPr>
        <p:txBody>
          <a:bodyPr wrap="square" rtlCol="0">
            <a:spAutoFit/>
          </a:bodyPr>
          <a:lstStyle/>
          <a:p>
            <a:r>
              <a:rPr lang="en-US" dirty="0"/>
              <a:t>Trades</a:t>
            </a:r>
            <a:endParaRPr lang="en-IN" dirty="0"/>
          </a:p>
        </p:txBody>
      </p:sp>
      <p:cxnSp>
        <p:nvCxnSpPr>
          <p:cNvPr id="16" name="Straight Arrow Connector 15">
            <a:extLst>
              <a:ext uri="{FF2B5EF4-FFF2-40B4-BE49-F238E27FC236}">
                <a16:creationId xmlns:a16="http://schemas.microsoft.com/office/drawing/2014/main" id="{D08DE444-A4A8-4BD6-A802-A9D0DA332BD9}"/>
              </a:ext>
            </a:extLst>
          </p:cNvPr>
          <p:cNvCxnSpPr>
            <a:stCxn id="8" idx="2"/>
          </p:cNvCxnSpPr>
          <p:nvPr/>
        </p:nvCxnSpPr>
        <p:spPr>
          <a:xfrm>
            <a:off x="1209887" y="2586077"/>
            <a:ext cx="0" cy="60744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Arrow: Right 10">
            <a:extLst>
              <a:ext uri="{FF2B5EF4-FFF2-40B4-BE49-F238E27FC236}">
                <a16:creationId xmlns:a16="http://schemas.microsoft.com/office/drawing/2014/main" id="{437A0D5C-8058-46F9-A2FB-0B162DF6E533}"/>
              </a:ext>
            </a:extLst>
          </p:cNvPr>
          <p:cNvSpPr/>
          <p:nvPr/>
        </p:nvSpPr>
        <p:spPr>
          <a:xfrm>
            <a:off x="2385019" y="3647009"/>
            <a:ext cx="507415" cy="54453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825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B5075AB-78DA-4EA3-ADFC-DD2E7171C1A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p:blipFill>
        <p:spPr>
          <a:xfrm>
            <a:off x="2747504" y="955612"/>
            <a:ext cx="9324631" cy="5099176"/>
          </a:xfrm>
        </p:spPr>
      </p:pic>
      <p:sp>
        <p:nvSpPr>
          <p:cNvPr id="3" name="Title 2">
            <a:extLst>
              <a:ext uri="{FF2B5EF4-FFF2-40B4-BE49-F238E27FC236}">
                <a16:creationId xmlns:a16="http://schemas.microsoft.com/office/drawing/2014/main" id="{B8B9D15E-7744-487A-B361-889ABE575D29}"/>
              </a:ext>
            </a:extLst>
          </p:cNvPr>
          <p:cNvSpPr>
            <a:spLocks noGrp="1"/>
          </p:cNvSpPr>
          <p:nvPr>
            <p:ph type="title"/>
          </p:nvPr>
        </p:nvSpPr>
        <p:spPr>
          <a:xfrm>
            <a:off x="768875" y="182403"/>
            <a:ext cx="10671048" cy="575719"/>
          </a:xfrm>
        </p:spPr>
        <p:txBody>
          <a:bodyPr/>
          <a:lstStyle/>
          <a:p>
            <a:pPr algn="ctr"/>
            <a:r>
              <a:rPr lang="en-IN" dirty="0"/>
              <a:t>Persist/Transform - Bronze Bucket</a:t>
            </a:r>
          </a:p>
        </p:txBody>
      </p:sp>
      <p:sp>
        <p:nvSpPr>
          <p:cNvPr id="4" name="Date Placeholder 3">
            <a:extLst>
              <a:ext uri="{FF2B5EF4-FFF2-40B4-BE49-F238E27FC236}">
                <a16:creationId xmlns:a16="http://schemas.microsoft.com/office/drawing/2014/main" id="{70FB4295-B11B-4BAB-82C1-FE8D379676DA}"/>
              </a:ext>
            </a:extLst>
          </p:cNvPr>
          <p:cNvSpPr>
            <a:spLocks noGrp="1"/>
          </p:cNvSpPr>
          <p:nvPr>
            <p:ph type="dt" sz="half" idx="14"/>
          </p:nvPr>
        </p:nvSpPr>
        <p:spPr/>
        <p:txBody>
          <a:bodyPr/>
          <a:lstStyle/>
          <a:p>
            <a:r>
              <a:rPr lang="en-US" dirty="0"/>
              <a:t>05-01-2023</a:t>
            </a:r>
          </a:p>
        </p:txBody>
      </p:sp>
      <p:sp>
        <p:nvSpPr>
          <p:cNvPr id="5" name="Footer Placeholder 4">
            <a:extLst>
              <a:ext uri="{FF2B5EF4-FFF2-40B4-BE49-F238E27FC236}">
                <a16:creationId xmlns:a16="http://schemas.microsoft.com/office/drawing/2014/main" id="{8F94A554-2211-4ED0-A1DC-75E679C1C089}"/>
              </a:ext>
            </a:extLst>
          </p:cNvPr>
          <p:cNvSpPr>
            <a:spLocks noGrp="1"/>
          </p:cNvSpPr>
          <p:nvPr>
            <p:ph type="ftr" sz="quarter" idx="15"/>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F9B34201-18CF-4DB9-A84F-3BC8E72F6417}"/>
              </a:ext>
            </a:extLst>
          </p:cNvPr>
          <p:cNvSpPr>
            <a:spLocks noGrp="1"/>
          </p:cNvSpPr>
          <p:nvPr>
            <p:ph type="sldNum" sz="quarter" idx="16"/>
          </p:nvPr>
        </p:nvSpPr>
        <p:spPr/>
        <p:txBody>
          <a:bodyPr/>
          <a:lstStyle/>
          <a:p>
            <a:fld id="{345D60D9-5372-5F40-9443-0F9AE5BDC3C8}" type="slidenum">
              <a:rPr lang="en-US" smtClean="0"/>
              <a:pPr/>
              <a:t>13</a:t>
            </a:fld>
            <a:endParaRPr lang="en-US" dirty="0"/>
          </a:p>
        </p:txBody>
      </p:sp>
      <p:pic>
        <p:nvPicPr>
          <p:cNvPr id="7" name="Picture 6">
            <a:extLst>
              <a:ext uri="{FF2B5EF4-FFF2-40B4-BE49-F238E27FC236}">
                <a16:creationId xmlns:a16="http://schemas.microsoft.com/office/drawing/2014/main" id="{8E11C6CF-63F0-4273-A641-E8C987435E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8610" y="2135223"/>
            <a:ext cx="2399793" cy="3265216"/>
          </a:xfrm>
          <a:prstGeom prst="rect">
            <a:avLst/>
          </a:prstGeom>
        </p:spPr>
      </p:pic>
      <p:sp>
        <p:nvSpPr>
          <p:cNvPr id="9" name="Arrow: Right 8">
            <a:extLst>
              <a:ext uri="{FF2B5EF4-FFF2-40B4-BE49-F238E27FC236}">
                <a16:creationId xmlns:a16="http://schemas.microsoft.com/office/drawing/2014/main" id="{BC614628-D401-4964-B838-E859ED619C8D}"/>
              </a:ext>
            </a:extLst>
          </p:cNvPr>
          <p:cNvSpPr/>
          <p:nvPr/>
        </p:nvSpPr>
        <p:spPr>
          <a:xfrm>
            <a:off x="2548289" y="3429000"/>
            <a:ext cx="468491" cy="5984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F1F861D-630A-4851-8240-9652A3439CA8}"/>
              </a:ext>
            </a:extLst>
          </p:cNvPr>
          <p:cNvSpPr txBox="1"/>
          <p:nvPr/>
        </p:nvSpPr>
        <p:spPr>
          <a:xfrm>
            <a:off x="508267" y="2043557"/>
            <a:ext cx="1933201" cy="307777"/>
          </a:xfrm>
          <a:prstGeom prst="rect">
            <a:avLst/>
          </a:prstGeom>
          <a:noFill/>
        </p:spPr>
        <p:txBody>
          <a:bodyPr wrap="square" rtlCol="0">
            <a:spAutoFit/>
          </a:bodyPr>
          <a:lstStyle/>
          <a:p>
            <a:r>
              <a:rPr lang="en-IN" sz="1400" b="1" dirty="0">
                <a:highlight>
                  <a:srgbClr val="FDFEFE"/>
                </a:highlight>
                <a:latin typeface="Helvetica" panose="020B0604020202020204" pitchFamily="34" charset="0"/>
                <a:cs typeface="Helvetica" panose="020B0604020202020204" pitchFamily="34" charset="0"/>
              </a:rPr>
              <a:t>Persist/Transform</a:t>
            </a:r>
          </a:p>
        </p:txBody>
      </p:sp>
    </p:spTree>
    <p:extLst>
      <p:ext uri="{BB962C8B-B14F-4D97-AF65-F5344CB8AC3E}">
        <p14:creationId xmlns:p14="http://schemas.microsoft.com/office/powerpoint/2010/main" val="140966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B5075AB-78DA-4EA3-ADFC-DD2E7171C1A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p:blipFill>
        <p:spPr>
          <a:xfrm>
            <a:off x="2747504" y="938584"/>
            <a:ext cx="9324631" cy="5133232"/>
          </a:xfrm>
        </p:spPr>
      </p:pic>
      <p:sp>
        <p:nvSpPr>
          <p:cNvPr id="3" name="Title 2">
            <a:extLst>
              <a:ext uri="{FF2B5EF4-FFF2-40B4-BE49-F238E27FC236}">
                <a16:creationId xmlns:a16="http://schemas.microsoft.com/office/drawing/2014/main" id="{B8B9D15E-7744-487A-B361-889ABE575D29}"/>
              </a:ext>
            </a:extLst>
          </p:cNvPr>
          <p:cNvSpPr>
            <a:spLocks noGrp="1"/>
          </p:cNvSpPr>
          <p:nvPr>
            <p:ph type="title"/>
          </p:nvPr>
        </p:nvSpPr>
        <p:spPr>
          <a:xfrm>
            <a:off x="768875" y="182403"/>
            <a:ext cx="10671048" cy="575719"/>
          </a:xfrm>
        </p:spPr>
        <p:txBody>
          <a:bodyPr/>
          <a:lstStyle/>
          <a:p>
            <a:pPr algn="ctr"/>
            <a:r>
              <a:rPr lang="en-IN" dirty="0"/>
              <a:t>Persist/Transform - Silver Bucket</a:t>
            </a:r>
          </a:p>
        </p:txBody>
      </p:sp>
      <p:sp>
        <p:nvSpPr>
          <p:cNvPr id="4" name="Date Placeholder 3">
            <a:extLst>
              <a:ext uri="{FF2B5EF4-FFF2-40B4-BE49-F238E27FC236}">
                <a16:creationId xmlns:a16="http://schemas.microsoft.com/office/drawing/2014/main" id="{70FB4295-B11B-4BAB-82C1-FE8D379676DA}"/>
              </a:ext>
            </a:extLst>
          </p:cNvPr>
          <p:cNvSpPr>
            <a:spLocks noGrp="1"/>
          </p:cNvSpPr>
          <p:nvPr>
            <p:ph type="dt" sz="half" idx="14"/>
          </p:nvPr>
        </p:nvSpPr>
        <p:spPr/>
        <p:txBody>
          <a:bodyPr/>
          <a:lstStyle/>
          <a:p>
            <a:r>
              <a:rPr lang="en-US" dirty="0"/>
              <a:t>05-01-2023</a:t>
            </a:r>
          </a:p>
        </p:txBody>
      </p:sp>
      <p:sp>
        <p:nvSpPr>
          <p:cNvPr id="5" name="Footer Placeholder 4">
            <a:extLst>
              <a:ext uri="{FF2B5EF4-FFF2-40B4-BE49-F238E27FC236}">
                <a16:creationId xmlns:a16="http://schemas.microsoft.com/office/drawing/2014/main" id="{8F94A554-2211-4ED0-A1DC-75E679C1C089}"/>
              </a:ext>
            </a:extLst>
          </p:cNvPr>
          <p:cNvSpPr>
            <a:spLocks noGrp="1"/>
          </p:cNvSpPr>
          <p:nvPr>
            <p:ph type="ftr" sz="quarter" idx="15"/>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F9B34201-18CF-4DB9-A84F-3BC8E72F6417}"/>
              </a:ext>
            </a:extLst>
          </p:cNvPr>
          <p:cNvSpPr>
            <a:spLocks noGrp="1"/>
          </p:cNvSpPr>
          <p:nvPr>
            <p:ph type="sldNum" sz="quarter" idx="16"/>
          </p:nvPr>
        </p:nvSpPr>
        <p:spPr/>
        <p:txBody>
          <a:bodyPr/>
          <a:lstStyle/>
          <a:p>
            <a:fld id="{345D60D9-5372-5F40-9443-0F9AE5BDC3C8}" type="slidenum">
              <a:rPr lang="en-US" smtClean="0"/>
              <a:pPr/>
              <a:t>14</a:t>
            </a:fld>
            <a:endParaRPr lang="en-US" dirty="0"/>
          </a:p>
        </p:txBody>
      </p:sp>
      <p:pic>
        <p:nvPicPr>
          <p:cNvPr id="7" name="Picture 6">
            <a:extLst>
              <a:ext uri="{FF2B5EF4-FFF2-40B4-BE49-F238E27FC236}">
                <a16:creationId xmlns:a16="http://schemas.microsoft.com/office/drawing/2014/main" id="{8E11C6CF-63F0-4273-A641-E8C987435E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865" y="2135223"/>
            <a:ext cx="2437284" cy="3265216"/>
          </a:xfrm>
          <a:prstGeom prst="rect">
            <a:avLst/>
          </a:prstGeom>
        </p:spPr>
      </p:pic>
      <p:sp>
        <p:nvSpPr>
          <p:cNvPr id="9" name="Arrow: Right 8">
            <a:extLst>
              <a:ext uri="{FF2B5EF4-FFF2-40B4-BE49-F238E27FC236}">
                <a16:creationId xmlns:a16="http://schemas.microsoft.com/office/drawing/2014/main" id="{BC614628-D401-4964-B838-E859ED619C8D}"/>
              </a:ext>
            </a:extLst>
          </p:cNvPr>
          <p:cNvSpPr/>
          <p:nvPr/>
        </p:nvSpPr>
        <p:spPr>
          <a:xfrm>
            <a:off x="2548289" y="3429000"/>
            <a:ext cx="468491" cy="5984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F1F861D-630A-4851-8240-9652A3439CA8}"/>
              </a:ext>
            </a:extLst>
          </p:cNvPr>
          <p:cNvSpPr txBox="1"/>
          <p:nvPr/>
        </p:nvSpPr>
        <p:spPr>
          <a:xfrm>
            <a:off x="508267" y="2043557"/>
            <a:ext cx="1933201" cy="307777"/>
          </a:xfrm>
          <a:prstGeom prst="rect">
            <a:avLst/>
          </a:prstGeom>
          <a:noFill/>
        </p:spPr>
        <p:txBody>
          <a:bodyPr wrap="square" rtlCol="0">
            <a:spAutoFit/>
          </a:bodyPr>
          <a:lstStyle/>
          <a:p>
            <a:r>
              <a:rPr lang="en-IN" sz="1400" b="1" dirty="0">
                <a:highlight>
                  <a:srgbClr val="FDFEFE"/>
                </a:highlight>
                <a:latin typeface="Helvetica" panose="020B0604020202020204" pitchFamily="34" charset="0"/>
                <a:cs typeface="Helvetica" panose="020B0604020202020204" pitchFamily="34" charset="0"/>
              </a:rPr>
              <a:t>Persist/Transform</a:t>
            </a:r>
          </a:p>
        </p:txBody>
      </p:sp>
    </p:spTree>
    <p:extLst>
      <p:ext uri="{BB962C8B-B14F-4D97-AF65-F5344CB8AC3E}">
        <p14:creationId xmlns:p14="http://schemas.microsoft.com/office/powerpoint/2010/main" val="161233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B5075AB-78DA-4EA3-ADFC-DD2E7171C1A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p:blipFill>
        <p:spPr>
          <a:xfrm>
            <a:off x="2721035" y="945222"/>
            <a:ext cx="9324631" cy="5198724"/>
          </a:xfrm>
        </p:spPr>
      </p:pic>
      <p:sp>
        <p:nvSpPr>
          <p:cNvPr id="3" name="Title 2">
            <a:extLst>
              <a:ext uri="{FF2B5EF4-FFF2-40B4-BE49-F238E27FC236}">
                <a16:creationId xmlns:a16="http://schemas.microsoft.com/office/drawing/2014/main" id="{B8B9D15E-7744-487A-B361-889ABE575D29}"/>
              </a:ext>
            </a:extLst>
          </p:cNvPr>
          <p:cNvSpPr>
            <a:spLocks noGrp="1"/>
          </p:cNvSpPr>
          <p:nvPr>
            <p:ph type="title"/>
          </p:nvPr>
        </p:nvSpPr>
        <p:spPr>
          <a:xfrm>
            <a:off x="768875" y="182403"/>
            <a:ext cx="10671048" cy="575719"/>
          </a:xfrm>
        </p:spPr>
        <p:txBody>
          <a:bodyPr/>
          <a:lstStyle/>
          <a:p>
            <a:pPr algn="ctr"/>
            <a:r>
              <a:rPr lang="en-IN" dirty="0"/>
              <a:t>Persist/Transform - Gold Bucket</a:t>
            </a:r>
          </a:p>
        </p:txBody>
      </p:sp>
      <p:sp>
        <p:nvSpPr>
          <p:cNvPr id="4" name="Date Placeholder 3">
            <a:extLst>
              <a:ext uri="{FF2B5EF4-FFF2-40B4-BE49-F238E27FC236}">
                <a16:creationId xmlns:a16="http://schemas.microsoft.com/office/drawing/2014/main" id="{70FB4295-B11B-4BAB-82C1-FE8D379676DA}"/>
              </a:ext>
            </a:extLst>
          </p:cNvPr>
          <p:cNvSpPr>
            <a:spLocks noGrp="1"/>
          </p:cNvSpPr>
          <p:nvPr>
            <p:ph type="dt" sz="half" idx="14"/>
          </p:nvPr>
        </p:nvSpPr>
        <p:spPr/>
        <p:txBody>
          <a:bodyPr/>
          <a:lstStyle/>
          <a:p>
            <a:r>
              <a:rPr lang="en-US" dirty="0"/>
              <a:t>05-01-2023</a:t>
            </a:r>
          </a:p>
        </p:txBody>
      </p:sp>
      <p:sp>
        <p:nvSpPr>
          <p:cNvPr id="5" name="Footer Placeholder 4">
            <a:extLst>
              <a:ext uri="{FF2B5EF4-FFF2-40B4-BE49-F238E27FC236}">
                <a16:creationId xmlns:a16="http://schemas.microsoft.com/office/drawing/2014/main" id="{8F94A554-2211-4ED0-A1DC-75E679C1C089}"/>
              </a:ext>
            </a:extLst>
          </p:cNvPr>
          <p:cNvSpPr>
            <a:spLocks noGrp="1"/>
          </p:cNvSpPr>
          <p:nvPr>
            <p:ph type="ftr" sz="quarter" idx="15"/>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F9B34201-18CF-4DB9-A84F-3BC8E72F6417}"/>
              </a:ext>
            </a:extLst>
          </p:cNvPr>
          <p:cNvSpPr>
            <a:spLocks noGrp="1"/>
          </p:cNvSpPr>
          <p:nvPr>
            <p:ph type="sldNum" sz="quarter" idx="16"/>
          </p:nvPr>
        </p:nvSpPr>
        <p:spPr/>
        <p:txBody>
          <a:bodyPr/>
          <a:lstStyle/>
          <a:p>
            <a:fld id="{345D60D9-5372-5F40-9443-0F9AE5BDC3C8}" type="slidenum">
              <a:rPr lang="en-US" smtClean="0"/>
              <a:pPr/>
              <a:t>15</a:t>
            </a:fld>
            <a:endParaRPr lang="en-US" dirty="0"/>
          </a:p>
        </p:txBody>
      </p:sp>
      <p:pic>
        <p:nvPicPr>
          <p:cNvPr id="7" name="Picture 6">
            <a:extLst>
              <a:ext uri="{FF2B5EF4-FFF2-40B4-BE49-F238E27FC236}">
                <a16:creationId xmlns:a16="http://schemas.microsoft.com/office/drawing/2014/main" id="{8E11C6CF-63F0-4273-A641-E8C987435E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334" y="2135223"/>
            <a:ext cx="2384345" cy="3265216"/>
          </a:xfrm>
          <a:prstGeom prst="rect">
            <a:avLst/>
          </a:prstGeom>
        </p:spPr>
      </p:pic>
      <p:sp>
        <p:nvSpPr>
          <p:cNvPr id="9" name="Arrow: Right 8">
            <a:extLst>
              <a:ext uri="{FF2B5EF4-FFF2-40B4-BE49-F238E27FC236}">
                <a16:creationId xmlns:a16="http://schemas.microsoft.com/office/drawing/2014/main" id="{BC614628-D401-4964-B838-E859ED619C8D}"/>
              </a:ext>
            </a:extLst>
          </p:cNvPr>
          <p:cNvSpPr/>
          <p:nvPr/>
        </p:nvSpPr>
        <p:spPr>
          <a:xfrm>
            <a:off x="2548289" y="3429000"/>
            <a:ext cx="468491" cy="5984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F1F861D-630A-4851-8240-9652A3439CA8}"/>
              </a:ext>
            </a:extLst>
          </p:cNvPr>
          <p:cNvSpPr txBox="1"/>
          <p:nvPr/>
        </p:nvSpPr>
        <p:spPr>
          <a:xfrm>
            <a:off x="508267" y="2043557"/>
            <a:ext cx="1933201" cy="307777"/>
          </a:xfrm>
          <a:prstGeom prst="rect">
            <a:avLst/>
          </a:prstGeom>
          <a:noFill/>
        </p:spPr>
        <p:txBody>
          <a:bodyPr wrap="square" rtlCol="0">
            <a:spAutoFit/>
          </a:bodyPr>
          <a:lstStyle/>
          <a:p>
            <a:r>
              <a:rPr lang="en-IN" sz="1400" b="1" dirty="0">
                <a:highlight>
                  <a:srgbClr val="FDFEFE"/>
                </a:highlight>
                <a:latin typeface="Helvetica" panose="020B0604020202020204" pitchFamily="34" charset="0"/>
                <a:cs typeface="Helvetica" panose="020B0604020202020204" pitchFamily="34" charset="0"/>
              </a:rPr>
              <a:t>Persist/Transform</a:t>
            </a:r>
          </a:p>
        </p:txBody>
      </p:sp>
    </p:spTree>
    <p:extLst>
      <p:ext uri="{BB962C8B-B14F-4D97-AF65-F5344CB8AC3E}">
        <p14:creationId xmlns:p14="http://schemas.microsoft.com/office/powerpoint/2010/main" val="419437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7437C02-7BDF-41F5-B99E-39ABDF909B1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p:blipFill>
        <p:spPr>
          <a:xfrm>
            <a:off x="2270589" y="1446182"/>
            <a:ext cx="9647434" cy="4510355"/>
          </a:xfrm>
          <a:ln>
            <a:solidFill>
              <a:schemeClr val="tx1"/>
            </a:solidFill>
          </a:ln>
        </p:spPr>
      </p:pic>
      <p:sp>
        <p:nvSpPr>
          <p:cNvPr id="2" name="Title 1">
            <a:extLst>
              <a:ext uri="{FF2B5EF4-FFF2-40B4-BE49-F238E27FC236}">
                <a16:creationId xmlns:a16="http://schemas.microsoft.com/office/drawing/2014/main" id="{34A15964-E806-4DA2-B0D4-341C7B14375C}"/>
              </a:ext>
            </a:extLst>
          </p:cNvPr>
          <p:cNvSpPr>
            <a:spLocks noGrp="1"/>
          </p:cNvSpPr>
          <p:nvPr>
            <p:ph type="title"/>
          </p:nvPr>
        </p:nvSpPr>
        <p:spPr>
          <a:xfrm>
            <a:off x="881890" y="0"/>
            <a:ext cx="10671048" cy="822960"/>
          </a:xfrm>
        </p:spPr>
        <p:txBody>
          <a:bodyPr/>
          <a:lstStyle/>
          <a:p>
            <a:pPr algn="ctr"/>
            <a:r>
              <a:rPr lang="en-IN" dirty="0"/>
              <a:t>Serve/Visualize - Wash Trades Email</a:t>
            </a:r>
          </a:p>
        </p:txBody>
      </p:sp>
      <p:sp>
        <p:nvSpPr>
          <p:cNvPr id="4" name="Date Placeholder 3">
            <a:extLst>
              <a:ext uri="{FF2B5EF4-FFF2-40B4-BE49-F238E27FC236}">
                <a16:creationId xmlns:a16="http://schemas.microsoft.com/office/drawing/2014/main" id="{B20F1A6C-66CB-4FBC-BDA8-A2BF990176B2}"/>
              </a:ext>
            </a:extLst>
          </p:cNvPr>
          <p:cNvSpPr>
            <a:spLocks noGrp="1"/>
          </p:cNvSpPr>
          <p:nvPr>
            <p:ph type="dt" sz="half" idx="14"/>
          </p:nvPr>
        </p:nvSpPr>
        <p:spPr/>
        <p:txBody>
          <a:bodyPr/>
          <a:lstStyle/>
          <a:p>
            <a:r>
              <a:rPr lang="en-US" dirty="0"/>
              <a:t>05-01-2023</a:t>
            </a:r>
          </a:p>
        </p:txBody>
      </p:sp>
      <p:sp>
        <p:nvSpPr>
          <p:cNvPr id="5" name="Footer Placeholder 4">
            <a:extLst>
              <a:ext uri="{FF2B5EF4-FFF2-40B4-BE49-F238E27FC236}">
                <a16:creationId xmlns:a16="http://schemas.microsoft.com/office/drawing/2014/main" id="{D0950582-0488-4EF0-96C4-90D3F60E6233}"/>
              </a:ext>
            </a:extLst>
          </p:cNvPr>
          <p:cNvSpPr>
            <a:spLocks noGrp="1"/>
          </p:cNvSpPr>
          <p:nvPr>
            <p:ph type="ftr" sz="quarter" idx="15"/>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C95B8DC2-B9E3-466B-955D-0E3B7A2A8B7F}"/>
              </a:ext>
            </a:extLst>
          </p:cNvPr>
          <p:cNvSpPr>
            <a:spLocks noGrp="1"/>
          </p:cNvSpPr>
          <p:nvPr>
            <p:ph type="sldNum" sz="quarter" idx="16"/>
          </p:nvPr>
        </p:nvSpPr>
        <p:spPr/>
        <p:txBody>
          <a:bodyPr/>
          <a:lstStyle/>
          <a:p>
            <a:fld id="{345D60D9-5372-5F40-9443-0F9AE5BDC3C8}" type="slidenum">
              <a:rPr lang="en-US" smtClean="0"/>
              <a:pPr/>
              <a:t>16</a:t>
            </a:fld>
            <a:endParaRPr lang="en-US" dirty="0"/>
          </a:p>
        </p:txBody>
      </p:sp>
      <p:pic>
        <p:nvPicPr>
          <p:cNvPr id="7" name="Picture 6">
            <a:extLst>
              <a:ext uri="{FF2B5EF4-FFF2-40B4-BE49-F238E27FC236}">
                <a16:creationId xmlns:a16="http://schemas.microsoft.com/office/drawing/2014/main" id="{3D42ED34-18B0-4953-BF4A-E3817818B8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979" y="1354074"/>
            <a:ext cx="1773802" cy="4694573"/>
          </a:xfrm>
          <a:prstGeom prst="rect">
            <a:avLst/>
          </a:prstGeom>
        </p:spPr>
      </p:pic>
      <p:sp>
        <p:nvSpPr>
          <p:cNvPr id="3" name="Arrow: Right 2">
            <a:extLst>
              <a:ext uri="{FF2B5EF4-FFF2-40B4-BE49-F238E27FC236}">
                <a16:creationId xmlns:a16="http://schemas.microsoft.com/office/drawing/2014/main" id="{5B086CC2-7CEC-4413-93E7-2080E106BBCF}"/>
              </a:ext>
            </a:extLst>
          </p:cNvPr>
          <p:cNvSpPr/>
          <p:nvPr/>
        </p:nvSpPr>
        <p:spPr>
          <a:xfrm>
            <a:off x="1790219" y="3503488"/>
            <a:ext cx="371658" cy="46233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579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69DAB77-7423-42E1-BC43-F4979F62B6D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p:blipFill>
        <p:spPr>
          <a:xfrm>
            <a:off x="414391" y="1262694"/>
            <a:ext cx="11363217" cy="4982966"/>
          </a:xfrm>
        </p:spPr>
      </p:pic>
      <p:sp>
        <p:nvSpPr>
          <p:cNvPr id="3" name="Title 2">
            <a:extLst>
              <a:ext uri="{FF2B5EF4-FFF2-40B4-BE49-F238E27FC236}">
                <a16:creationId xmlns:a16="http://schemas.microsoft.com/office/drawing/2014/main" id="{BCCB6C88-6FC9-4808-BCBB-50FFC7EFC4E4}"/>
              </a:ext>
            </a:extLst>
          </p:cNvPr>
          <p:cNvSpPr>
            <a:spLocks noGrp="1"/>
          </p:cNvSpPr>
          <p:nvPr>
            <p:ph type="title"/>
          </p:nvPr>
        </p:nvSpPr>
        <p:spPr>
          <a:xfrm>
            <a:off x="762000" y="0"/>
            <a:ext cx="10671048" cy="822960"/>
          </a:xfrm>
        </p:spPr>
        <p:txBody>
          <a:bodyPr/>
          <a:lstStyle/>
          <a:p>
            <a:pPr algn="ctr"/>
            <a:r>
              <a:rPr lang="en-IN" dirty="0"/>
              <a:t>Serve/Visualize - Wash Trade CSV file</a:t>
            </a:r>
          </a:p>
        </p:txBody>
      </p:sp>
      <p:sp>
        <p:nvSpPr>
          <p:cNvPr id="4" name="Date Placeholder 3">
            <a:extLst>
              <a:ext uri="{FF2B5EF4-FFF2-40B4-BE49-F238E27FC236}">
                <a16:creationId xmlns:a16="http://schemas.microsoft.com/office/drawing/2014/main" id="{16415F4D-979F-4263-AF62-5438C693ABFF}"/>
              </a:ext>
            </a:extLst>
          </p:cNvPr>
          <p:cNvSpPr>
            <a:spLocks noGrp="1"/>
          </p:cNvSpPr>
          <p:nvPr>
            <p:ph type="dt" sz="half" idx="14"/>
          </p:nvPr>
        </p:nvSpPr>
        <p:spPr/>
        <p:txBody>
          <a:bodyPr/>
          <a:lstStyle/>
          <a:p>
            <a:r>
              <a:rPr lang="en-US" dirty="0"/>
              <a:t>05-01-2023</a:t>
            </a:r>
          </a:p>
        </p:txBody>
      </p:sp>
      <p:sp>
        <p:nvSpPr>
          <p:cNvPr id="5" name="Footer Placeholder 4">
            <a:extLst>
              <a:ext uri="{FF2B5EF4-FFF2-40B4-BE49-F238E27FC236}">
                <a16:creationId xmlns:a16="http://schemas.microsoft.com/office/drawing/2014/main" id="{53815332-0027-4A58-8854-188C410E4ACC}"/>
              </a:ext>
            </a:extLst>
          </p:cNvPr>
          <p:cNvSpPr>
            <a:spLocks noGrp="1"/>
          </p:cNvSpPr>
          <p:nvPr>
            <p:ph type="ftr" sz="quarter" idx="15"/>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094ACF27-68C7-465D-B833-86C9531C5DB2}"/>
              </a:ext>
            </a:extLst>
          </p:cNvPr>
          <p:cNvSpPr>
            <a:spLocks noGrp="1"/>
          </p:cNvSpPr>
          <p:nvPr>
            <p:ph type="sldNum" sz="quarter" idx="16"/>
          </p:nvPr>
        </p:nvSpPr>
        <p:spPr/>
        <p:txBody>
          <a:bodyPr/>
          <a:lstStyle/>
          <a:p>
            <a:fld id="{345D60D9-5372-5F40-9443-0F9AE5BDC3C8}" type="slidenum">
              <a:rPr lang="en-US" smtClean="0"/>
              <a:pPr/>
              <a:t>17</a:t>
            </a:fld>
            <a:endParaRPr lang="en-US" dirty="0"/>
          </a:p>
        </p:txBody>
      </p:sp>
      <p:graphicFrame>
        <p:nvGraphicFramePr>
          <p:cNvPr id="2" name="Object 1">
            <a:extLst>
              <a:ext uri="{FF2B5EF4-FFF2-40B4-BE49-F238E27FC236}">
                <a16:creationId xmlns:a16="http://schemas.microsoft.com/office/drawing/2014/main" id="{0716EBFD-C168-4801-8E2B-F8B217AD4ABC}"/>
              </a:ext>
            </a:extLst>
          </p:cNvPr>
          <p:cNvGraphicFramePr>
            <a:graphicFrameLocks noChangeAspect="1"/>
          </p:cNvGraphicFramePr>
          <p:nvPr>
            <p:extLst>
              <p:ext uri="{D42A27DB-BD31-4B8C-83A1-F6EECF244321}">
                <p14:modId xmlns:p14="http://schemas.microsoft.com/office/powerpoint/2010/main" val="1572644887"/>
              </p:ext>
            </p:extLst>
          </p:nvPr>
        </p:nvGraphicFramePr>
        <p:xfrm>
          <a:off x="10116586" y="276755"/>
          <a:ext cx="1452114" cy="1280684"/>
        </p:xfrm>
        <a:graphic>
          <a:graphicData uri="http://schemas.openxmlformats.org/presentationml/2006/ole">
            <mc:AlternateContent xmlns:mc="http://schemas.openxmlformats.org/markup-compatibility/2006">
              <mc:Choice xmlns:v="urn:schemas-microsoft-com:vml" Requires="v">
                <p:oleObj spid="_x0000_s1052" name="Macro-Enabled Worksheet" showAsIcon="1" r:id="rId4" imgW="914597" imgH="806406" progId="Excel.SheetMacroEnabled.12">
                  <p:embed/>
                </p:oleObj>
              </mc:Choice>
              <mc:Fallback>
                <p:oleObj name="Macro-Enabled Worksheet" showAsIcon="1" r:id="rId4" imgW="914597" imgH="806406" progId="Excel.SheetMacroEnabled.12">
                  <p:embed/>
                  <p:pic>
                    <p:nvPicPr>
                      <p:cNvPr id="0" name=""/>
                      <p:cNvPicPr/>
                      <p:nvPr/>
                    </p:nvPicPr>
                    <p:blipFill>
                      <a:blip r:embed="rId5"/>
                      <a:stretch>
                        <a:fillRect/>
                      </a:stretch>
                    </p:blipFill>
                    <p:spPr>
                      <a:xfrm>
                        <a:off x="10116586" y="276755"/>
                        <a:ext cx="1452114" cy="1280684"/>
                      </a:xfrm>
                      <a:prstGeom prst="rect">
                        <a:avLst/>
                      </a:prstGeom>
                    </p:spPr>
                  </p:pic>
                </p:oleObj>
              </mc:Fallback>
            </mc:AlternateContent>
          </a:graphicData>
        </a:graphic>
      </p:graphicFrame>
    </p:spTree>
    <p:extLst>
      <p:ext uri="{BB962C8B-B14F-4D97-AF65-F5344CB8AC3E}">
        <p14:creationId xmlns:p14="http://schemas.microsoft.com/office/powerpoint/2010/main" val="348460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9DC8-77DB-4E9A-8730-5B7C91656812}"/>
              </a:ext>
            </a:extLst>
          </p:cNvPr>
          <p:cNvSpPr>
            <a:spLocks noGrp="1"/>
          </p:cNvSpPr>
          <p:nvPr>
            <p:ph type="title"/>
          </p:nvPr>
        </p:nvSpPr>
        <p:spPr/>
        <p:txBody>
          <a:bodyPr/>
          <a:lstStyle/>
          <a:p>
            <a:r>
              <a:rPr lang="en-IN" dirty="0"/>
              <a:t>Thank You!</a:t>
            </a:r>
          </a:p>
        </p:txBody>
      </p:sp>
      <p:sp>
        <p:nvSpPr>
          <p:cNvPr id="5" name="Date Placeholder 4">
            <a:extLst>
              <a:ext uri="{FF2B5EF4-FFF2-40B4-BE49-F238E27FC236}">
                <a16:creationId xmlns:a16="http://schemas.microsoft.com/office/drawing/2014/main" id="{9C07634D-91FC-483A-BEBE-5B976C4A10BA}"/>
              </a:ext>
            </a:extLst>
          </p:cNvPr>
          <p:cNvSpPr>
            <a:spLocks noGrp="1"/>
          </p:cNvSpPr>
          <p:nvPr>
            <p:ph type="dt" sz="half" idx="38"/>
          </p:nvPr>
        </p:nvSpPr>
        <p:spPr/>
        <p:txBody>
          <a:bodyPr/>
          <a:lstStyle/>
          <a:p>
            <a:r>
              <a:rPr lang="en-US" dirty="0"/>
              <a:t>05-01-2023</a:t>
            </a:r>
          </a:p>
        </p:txBody>
      </p:sp>
      <p:sp>
        <p:nvSpPr>
          <p:cNvPr id="6" name="Footer Placeholder 5">
            <a:extLst>
              <a:ext uri="{FF2B5EF4-FFF2-40B4-BE49-F238E27FC236}">
                <a16:creationId xmlns:a16="http://schemas.microsoft.com/office/drawing/2014/main" id="{D59F53F8-C41B-4CAC-8816-F0EDAD81A9E8}"/>
              </a:ext>
            </a:extLst>
          </p:cNvPr>
          <p:cNvSpPr>
            <a:spLocks noGrp="1"/>
          </p:cNvSpPr>
          <p:nvPr>
            <p:ph type="ftr" sz="quarter" idx="39"/>
          </p:nvPr>
        </p:nvSpPr>
        <p:spPr/>
        <p:txBody>
          <a:bodyPr/>
          <a:lstStyle/>
          <a:p>
            <a:r>
              <a:rPr lang="en-US" dirty="0"/>
              <a:t>Copyright © 2023, Oracle and/or its affiliates  |  Confidential: Restricted</a:t>
            </a:r>
          </a:p>
        </p:txBody>
      </p:sp>
      <p:sp>
        <p:nvSpPr>
          <p:cNvPr id="7" name="Slide Number Placeholder 6">
            <a:extLst>
              <a:ext uri="{FF2B5EF4-FFF2-40B4-BE49-F238E27FC236}">
                <a16:creationId xmlns:a16="http://schemas.microsoft.com/office/drawing/2014/main" id="{323917A6-5E0D-4C41-B7C5-4C1E6B21D083}"/>
              </a:ext>
            </a:extLst>
          </p:cNvPr>
          <p:cNvSpPr>
            <a:spLocks noGrp="1"/>
          </p:cNvSpPr>
          <p:nvPr>
            <p:ph type="sldNum" sz="quarter" idx="40"/>
          </p:nvPr>
        </p:nvSpPr>
        <p:spPr/>
        <p:txBody>
          <a:bodyPr/>
          <a:lstStyle/>
          <a:p>
            <a:fld id="{345D60D9-5372-5F40-9443-0F9AE5BDC3C8}" type="slidenum">
              <a:rPr lang="en-US" smtClean="0"/>
              <a:pPr/>
              <a:t>18</a:t>
            </a:fld>
            <a:endParaRPr lang="en-US" dirty="0"/>
          </a:p>
        </p:txBody>
      </p:sp>
    </p:spTree>
    <p:extLst>
      <p:ext uri="{BB962C8B-B14F-4D97-AF65-F5344CB8AC3E}">
        <p14:creationId xmlns:p14="http://schemas.microsoft.com/office/powerpoint/2010/main" val="210196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04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D6E082-6CBA-4E5F-BF45-EED5163E6A74}"/>
              </a:ext>
            </a:extLst>
          </p:cNvPr>
          <p:cNvSpPr/>
          <p:nvPr/>
        </p:nvSpPr>
        <p:spPr>
          <a:xfrm>
            <a:off x="1016508" y="3976099"/>
            <a:ext cx="298584" cy="195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A64DA29-2769-4967-AB84-5BE02430D03C}"/>
              </a:ext>
            </a:extLst>
          </p:cNvPr>
          <p:cNvSpPr>
            <a:spLocks noGrp="1"/>
          </p:cNvSpPr>
          <p:nvPr>
            <p:ph type="ctrTitle"/>
          </p:nvPr>
        </p:nvSpPr>
        <p:spPr>
          <a:xfrm>
            <a:off x="4527804" y="843854"/>
            <a:ext cx="3749421" cy="623073"/>
          </a:xfrm>
        </p:spPr>
        <p:txBody>
          <a:bodyPr/>
          <a:lstStyle/>
          <a:p>
            <a:r>
              <a:rPr lang="en-US" sz="2800" b="1" dirty="0">
                <a:latin typeface="Goudy Old Style" panose="02020502050305020303" pitchFamily="18" charset="0"/>
                <a:cs typeface="Oracle Sans Tab" panose="020B0503020204020204" pitchFamily="34" charset="0"/>
              </a:rPr>
              <a:t>Team Thunderbolts</a:t>
            </a:r>
          </a:p>
        </p:txBody>
      </p:sp>
      <p:sp>
        <p:nvSpPr>
          <p:cNvPr id="6" name="Text Placeholder 2">
            <a:extLst>
              <a:ext uri="{FF2B5EF4-FFF2-40B4-BE49-F238E27FC236}">
                <a16:creationId xmlns:a16="http://schemas.microsoft.com/office/drawing/2014/main" id="{6A43F38F-718D-4742-BC7C-A90B563EEF8F}"/>
              </a:ext>
            </a:extLst>
          </p:cNvPr>
          <p:cNvSpPr txBox="1">
            <a:spLocks/>
          </p:cNvSpPr>
          <p:nvPr/>
        </p:nvSpPr>
        <p:spPr>
          <a:xfrm>
            <a:off x="1165800" y="2145336"/>
            <a:ext cx="3831717" cy="350213"/>
          </a:xfrm>
          <a:prstGeom prst="rect">
            <a:avLst/>
          </a:prstGeom>
          <a:noFill/>
        </p:spPr>
        <p:txBody>
          <a:bodyPr vert="horz" lIns="0" tIns="0" rIns="0" bIns="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kern="1200">
                <a:solidFill>
                  <a:srgbClr val="AE562C"/>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cs typeface="Oracle Sans Tab" panose="020B0503020204020204" pitchFamily="34" charset="0"/>
              </a:rPr>
              <a:t>Core Team</a:t>
            </a:r>
          </a:p>
          <a:p>
            <a:pPr marL="285750" indent="-285750">
              <a:buFont typeface="Wingdings" panose="05000000000000000000" pitchFamily="2" charset="2"/>
              <a:buChar char="Ø"/>
            </a:pPr>
            <a:r>
              <a:rPr lang="en-US" sz="1800" i="1" dirty="0">
                <a:solidFill>
                  <a:schemeClr val="tx1"/>
                </a:solidFill>
              </a:rPr>
              <a:t>Gnana Venus Lazarus</a:t>
            </a:r>
          </a:p>
          <a:p>
            <a:pPr marL="285750" indent="-285750">
              <a:buFont typeface="Wingdings" panose="05000000000000000000" pitchFamily="2" charset="2"/>
              <a:buChar char="Ø"/>
            </a:pPr>
            <a:r>
              <a:rPr lang="en-US" sz="1800" i="1" dirty="0">
                <a:solidFill>
                  <a:schemeClr val="tx1"/>
                </a:solidFill>
              </a:rPr>
              <a:t>Divya Gaurava</a:t>
            </a:r>
          </a:p>
          <a:p>
            <a:pPr marL="285750" indent="-285750">
              <a:buFont typeface="Wingdings" panose="05000000000000000000" pitchFamily="2" charset="2"/>
              <a:buChar char="Ø"/>
            </a:pPr>
            <a:r>
              <a:rPr lang="en-US" sz="1800" i="1" dirty="0">
                <a:solidFill>
                  <a:schemeClr val="tx1"/>
                </a:solidFill>
              </a:rPr>
              <a:t>Divyansh Acharya</a:t>
            </a:r>
          </a:p>
          <a:p>
            <a:pPr marL="285750" indent="-285750">
              <a:buFont typeface="Wingdings" panose="05000000000000000000" pitchFamily="2" charset="2"/>
              <a:buChar char="Ø"/>
            </a:pPr>
            <a:r>
              <a:rPr lang="en-US" sz="1800" i="1" dirty="0">
                <a:solidFill>
                  <a:schemeClr val="tx1"/>
                </a:solidFill>
              </a:rPr>
              <a:t>Jairaj Pillai</a:t>
            </a:r>
          </a:p>
          <a:p>
            <a:pPr marL="285750" indent="-285750">
              <a:buFont typeface="Wingdings" panose="05000000000000000000" pitchFamily="2" charset="2"/>
              <a:buChar char="Ø"/>
            </a:pPr>
            <a:r>
              <a:rPr lang="en-US" sz="1800" i="1" dirty="0">
                <a:solidFill>
                  <a:schemeClr val="tx1"/>
                </a:solidFill>
              </a:rPr>
              <a:t>Samruddhi Borate</a:t>
            </a:r>
          </a:p>
          <a:p>
            <a:pPr marL="285750" indent="-285750">
              <a:buFont typeface="Wingdings" panose="05000000000000000000" pitchFamily="2" charset="2"/>
              <a:buChar char="Ø"/>
            </a:pPr>
            <a:r>
              <a:rPr lang="en-US" sz="1800" i="1" dirty="0">
                <a:solidFill>
                  <a:schemeClr val="tx1"/>
                </a:solidFill>
              </a:rPr>
              <a:t>Sanket Patil </a:t>
            </a:r>
          </a:p>
          <a:p>
            <a:pPr marL="285750" indent="-285750">
              <a:buFont typeface="Wingdings" panose="05000000000000000000" pitchFamily="2" charset="2"/>
              <a:buChar char="Ø"/>
            </a:pPr>
            <a:r>
              <a:rPr lang="en-US" sz="1800" i="1" dirty="0">
                <a:solidFill>
                  <a:schemeClr val="tx1"/>
                </a:solidFill>
              </a:rPr>
              <a:t>Tanmay Kharkar</a:t>
            </a:r>
          </a:p>
          <a:p>
            <a:endParaRPr lang="en-US" sz="1800" i="1" dirty="0">
              <a:solidFill>
                <a:schemeClr val="tx1"/>
              </a:solidFill>
            </a:endParaRPr>
          </a:p>
        </p:txBody>
      </p:sp>
      <p:sp>
        <p:nvSpPr>
          <p:cNvPr id="8" name="Text Placeholder 2">
            <a:extLst>
              <a:ext uri="{FF2B5EF4-FFF2-40B4-BE49-F238E27FC236}">
                <a16:creationId xmlns:a16="http://schemas.microsoft.com/office/drawing/2014/main" id="{3A9F283A-0CAE-4E6B-B56A-E64F76C525AD}"/>
              </a:ext>
            </a:extLst>
          </p:cNvPr>
          <p:cNvSpPr txBox="1">
            <a:spLocks/>
          </p:cNvSpPr>
          <p:nvPr/>
        </p:nvSpPr>
        <p:spPr>
          <a:xfrm>
            <a:off x="6912483" y="2145337"/>
            <a:ext cx="3831717" cy="350213"/>
          </a:xfrm>
          <a:prstGeom prst="rect">
            <a:avLst/>
          </a:prstGeom>
          <a:noFill/>
        </p:spPr>
        <p:txBody>
          <a:bodyPr vert="horz" lIns="0" tIns="0" rIns="0" bIns="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kern="1200">
                <a:solidFill>
                  <a:srgbClr val="AE562C"/>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mn-lt"/>
                <a:cs typeface="Oracle Sans Tab" panose="020B0503020204020204" pitchFamily="34" charset="0"/>
              </a:rPr>
              <a:t>Support &amp; Guidance</a:t>
            </a:r>
            <a:endParaRPr lang="en-US" sz="1800" i="1" dirty="0">
              <a:solidFill>
                <a:schemeClr val="tx1"/>
              </a:solidFill>
            </a:endParaRPr>
          </a:p>
          <a:p>
            <a:pPr marL="285750" indent="-285750">
              <a:buFont typeface="Wingdings" panose="05000000000000000000" pitchFamily="2" charset="2"/>
              <a:buChar char="Ø"/>
            </a:pPr>
            <a:r>
              <a:rPr lang="en-US" sz="1800" i="1" dirty="0">
                <a:solidFill>
                  <a:schemeClr val="tx1"/>
                </a:solidFill>
              </a:rPr>
              <a:t>Aniket Mhala</a:t>
            </a:r>
          </a:p>
          <a:p>
            <a:pPr marL="285750" indent="-285750">
              <a:buFont typeface="Wingdings" panose="05000000000000000000" pitchFamily="2" charset="2"/>
              <a:buChar char="Ø"/>
            </a:pPr>
            <a:r>
              <a:rPr lang="en-US" sz="1800" i="1" dirty="0">
                <a:solidFill>
                  <a:schemeClr val="tx1"/>
                </a:solidFill>
              </a:rPr>
              <a:t>Aryaroop Pal</a:t>
            </a:r>
          </a:p>
          <a:p>
            <a:endParaRPr lang="en-US" sz="1800" i="1" dirty="0">
              <a:solidFill>
                <a:schemeClr val="tx1"/>
              </a:solidFill>
            </a:endParaRPr>
          </a:p>
        </p:txBody>
      </p:sp>
    </p:spTree>
    <p:extLst>
      <p:ext uri="{BB962C8B-B14F-4D97-AF65-F5344CB8AC3E}">
        <p14:creationId xmlns:p14="http://schemas.microsoft.com/office/powerpoint/2010/main" val="18688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a:xfrm>
            <a:off x="5406093" y="164387"/>
            <a:ext cx="6297167" cy="822960"/>
          </a:xfrm>
        </p:spPr>
        <p:txBody>
          <a:bodyPr/>
          <a:lstStyle/>
          <a:p>
            <a:pPr algn="ctr"/>
            <a:r>
              <a:rPr lang="en-US" sz="4400" dirty="0">
                <a:latin typeface="Goudy Old Style" panose="02020502050305020303" pitchFamily="18" charset="0"/>
              </a:rPr>
              <a:t>Agenda</a:t>
            </a:r>
          </a:p>
        </p:txBody>
      </p:sp>
      <p:sp>
        <p:nvSpPr>
          <p:cNvPr id="3" name="Content Placeholder 2">
            <a:extLst>
              <a:ext uri="{FF2B5EF4-FFF2-40B4-BE49-F238E27FC236}">
                <a16:creationId xmlns:a16="http://schemas.microsoft.com/office/drawing/2014/main" id="{A21CCEE7-6F13-4034-B0B9-9AFB2749FAF4}"/>
              </a:ext>
            </a:extLst>
          </p:cNvPr>
          <p:cNvSpPr>
            <a:spLocks noGrp="1"/>
          </p:cNvSpPr>
          <p:nvPr>
            <p:ph type="body" sz="quarter" idx="16"/>
          </p:nvPr>
        </p:nvSpPr>
        <p:spPr>
          <a:xfrm>
            <a:off x="5406092" y="2079503"/>
            <a:ext cx="6297168" cy="1132486"/>
          </a:xfrm>
        </p:spPr>
        <p:txBody>
          <a:bodyPr>
            <a:noAutofit/>
          </a:bodyPr>
          <a:lstStyle/>
          <a:p>
            <a:pPr marL="342900" indent="-342900">
              <a:buFont typeface="Wingdings" panose="05000000000000000000" pitchFamily="2" charset="2"/>
              <a:buChar char="Ø"/>
            </a:pPr>
            <a:r>
              <a:rPr lang="en-US" sz="2400" dirty="0">
                <a:latin typeface="Bahnschrift" panose="020B0502040204020203" pitchFamily="34" charset="0"/>
                <a:cs typeface="Times New Roman" panose="02020603050405020304" pitchFamily="18" charset="0"/>
              </a:rPr>
              <a:t>“What is a Wash Trade?”, Problem Statement &amp; Solution</a:t>
            </a:r>
          </a:p>
          <a:p>
            <a:endParaRPr lang="en-US" sz="2400" dirty="0">
              <a:latin typeface="Bahnschrift" panose="020B0502040204020203" pitchFamily="34" charset="0"/>
              <a:cs typeface="Times New Roman" panose="02020603050405020304" pitchFamily="18" charset="0"/>
            </a:endParaRPr>
          </a:p>
          <a:p>
            <a:pPr marL="342900" indent="-342900">
              <a:buFont typeface="Wingdings" panose="05000000000000000000" pitchFamily="2" charset="2"/>
              <a:buChar char="Ø"/>
            </a:pPr>
            <a:r>
              <a:rPr lang="en-US" sz="2400" dirty="0">
                <a:latin typeface="Bahnschrift" panose="020B0502040204020203" pitchFamily="34" charset="0"/>
                <a:cs typeface="Times New Roman" panose="02020603050405020304" pitchFamily="18" charset="0"/>
              </a:rPr>
              <a:t>OCI Services and Technologies used</a:t>
            </a:r>
          </a:p>
          <a:p>
            <a:endParaRPr lang="en-US" sz="2400" dirty="0">
              <a:latin typeface="Bahnschrift" panose="020B0502040204020203" pitchFamily="34" charset="0"/>
              <a:cs typeface="Times New Roman" panose="02020603050405020304" pitchFamily="18" charset="0"/>
            </a:endParaRPr>
          </a:p>
          <a:p>
            <a:pPr marL="342900" indent="-342900">
              <a:buFont typeface="Wingdings" panose="05000000000000000000" pitchFamily="2" charset="2"/>
              <a:buChar char="Ø"/>
            </a:pPr>
            <a:r>
              <a:rPr lang="en-US" sz="2400" dirty="0">
                <a:latin typeface="Bahnschrift" panose="020B0502040204020203" pitchFamily="34" charset="0"/>
                <a:cs typeface="Times New Roman" panose="02020603050405020304" pitchFamily="18" charset="0"/>
              </a:rPr>
              <a:t>Reference Architecture &amp; MVP Architecture</a:t>
            </a:r>
          </a:p>
          <a:p>
            <a:endParaRPr lang="en-US" sz="2400" dirty="0">
              <a:latin typeface="Bahnschrift" panose="020B0502040204020203" pitchFamily="34" charset="0"/>
              <a:cs typeface="Times New Roman" panose="02020603050405020304" pitchFamily="18" charset="0"/>
            </a:endParaRPr>
          </a:p>
          <a:p>
            <a:pPr marL="342900" indent="-342900">
              <a:buFont typeface="Wingdings" panose="05000000000000000000" pitchFamily="2" charset="2"/>
              <a:buChar char="Ø"/>
            </a:pPr>
            <a:r>
              <a:rPr lang="en-US" sz="2400" dirty="0">
                <a:latin typeface="Bahnschrift" panose="020B0502040204020203" pitchFamily="34" charset="0"/>
                <a:cs typeface="Times New Roman" panose="02020603050405020304" pitchFamily="18" charset="0"/>
              </a:rPr>
              <a:t>Demo &amp; MVP Snapshots</a:t>
            </a:r>
          </a:p>
        </p:txBody>
      </p:sp>
      <p:pic>
        <p:nvPicPr>
          <p:cNvPr id="9" name="Picture Placeholder 8">
            <a:extLst>
              <a:ext uri="{FF2B5EF4-FFF2-40B4-BE49-F238E27FC236}">
                <a16:creationId xmlns:a16="http://schemas.microsoft.com/office/drawing/2014/main" id="{E98DFAEF-A020-4408-BE5B-656728BBAEEB}"/>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22022" r="22022"/>
          <a:stretch/>
        </p:blipFill>
        <p:spPr>
          <a:xfrm>
            <a:off x="0" y="0"/>
            <a:ext cx="5116530" cy="6858000"/>
          </a:xfrm>
        </p:spPr>
      </p:pic>
      <p:sp>
        <p:nvSpPr>
          <p:cNvPr id="4" name="Date Placeholder 3">
            <a:extLst>
              <a:ext uri="{FF2B5EF4-FFF2-40B4-BE49-F238E27FC236}">
                <a16:creationId xmlns:a16="http://schemas.microsoft.com/office/drawing/2014/main" id="{6E2F7623-37FB-4AEF-87CC-5A716B80E970}"/>
              </a:ext>
            </a:extLst>
          </p:cNvPr>
          <p:cNvSpPr>
            <a:spLocks noGrp="1"/>
          </p:cNvSpPr>
          <p:nvPr>
            <p:ph type="dt" sz="half" idx="21"/>
          </p:nvPr>
        </p:nvSpPr>
        <p:spPr/>
        <p:txBody>
          <a:bodyPr/>
          <a:lstStyle/>
          <a:p>
            <a:r>
              <a:rPr lang="en-US" dirty="0"/>
              <a:t>05-01-2023</a:t>
            </a:r>
          </a:p>
        </p:txBody>
      </p:sp>
      <p:sp>
        <p:nvSpPr>
          <p:cNvPr id="6" name="Footer Placeholder 5">
            <a:extLst>
              <a:ext uri="{FF2B5EF4-FFF2-40B4-BE49-F238E27FC236}">
                <a16:creationId xmlns:a16="http://schemas.microsoft.com/office/drawing/2014/main" id="{A45C7805-1919-4077-848A-FBF1906B8C06}"/>
              </a:ext>
            </a:extLst>
          </p:cNvPr>
          <p:cNvSpPr>
            <a:spLocks noGrp="1"/>
          </p:cNvSpPr>
          <p:nvPr>
            <p:ph type="ftr" sz="quarter" idx="22"/>
          </p:nvPr>
        </p:nvSpPr>
        <p:spPr/>
        <p:txBody>
          <a:bodyPr/>
          <a:lstStyle/>
          <a:p>
            <a:pPr>
              <a:spcAft>
                <a:spcPts val="600"/>
              </a:spcAft>
            </a:pPr>
            <a:r>
              <a:rPr lang="en-US" dirty="0"/>
              <a:t>Copyright © 2023, Oracle and/or its affiliates  |  Confidential: Restricted </a:t>
            </a:r>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23"/>
          </p:nvPr>
        </p:nvSpPr>
        <p:spPr/>
        <p:txBody>
          <a:bodyPr/>
          <a:lstStyle/>
          <a:p>
            <a:pPr>
              <a:spcAft>
                <a:spcPts val="600"/>
              </a:spcAft>
            </a:pPr>
            <a:fld id="{345D60D9-5372-5F40-9443-0F9AE5BDC3C8}" type="slidenum">
              <a:rPr lang="en-US" smtClean="0"/>
              <a:pPr>
                <a:spcAft>
                  <a:spcPts val="600"/>
                </a:spcAft>
              </a:pPr>
              <a:t>3</a:t>
            </a:fld>
            <a:endParaRPr lang="en-US" dirty="0"/>
          </a:p>
        </p:txBody>
      </p:sp>
      <p:sp>
        <p:nvSpPr>
          <p:cNvPr id="11" name="Slide Number Placeholder 6">
            <a:extLst>
              <a:ext uri="{FF2B5EF4-FFF2-40B4-BE49-F238E27FC236}">
                <a16:creationId xmlns:a16="http://schemas.microsoft.com/office/drawing/2014/main" id="{FA482FA8-2A81-4917-B89C-E7C0A64F762F}"/>
              </a:ext>
            </a:extLst>
          </p:cNvPr>
          <p:cNvSpPr txBox="1">
            <a:spLocks/>
          </p:cNvSpPr>
          <p:nvPr/>
        </p:nvSpPr>
        <p:spPr>
          <a:xfrm>
            <a:off x="914400" y="6576060"/>
            <a:ext cx="365760" cy="36576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36463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0AB2-1C85-45C4-956E-D87A3F654BEE}"/>
              </a:ext>
            </a:extLst>
          </p:cNvPr>
          <p:cNvSpPr>
            <a:spLocks noGrp="1"/>
          </p:cNvSpPr>
          <p:nvPr>
            <p:ph type="title"/>
          </p:nvPr>
        </p:nvSpPr>
        <p:spPr>
          <a:xfrm>
            <a:off x="5717419" y="409909"/>
            <a:ext cx="6297167" cy="822960"/>
          </a:xfrm>
        </p:spPr>
        <p:txBody>
          <a:bodyPr/>
          <a:lstStyle/>
          <a:p>
            <a:r>
              <a:rPr lang="en-US" dirty="0"/>
              <a:t>What is a Wash Trade?</a:t>
            </a:r>
            <a:endParaRPr lang="en-IN" dirty="0"/>
          </a:p>
        </p:txBody>
      </p:sp>
      <p:sp>
        <p:nvSpPr>
          <p:cNvPr id="3" name="Text Placeholder 2">
            <a:extLst>
              <a:ext uri="{FF2B5EF4-FFF2-40B4-BE49-F238E27FC236}">
                <a16:creationId xmlns:a16="http://schemas.microsoft.com/office/drawing/2014/main" id="{9D2852D6-3509-4105-816F-88586814ECA2}"/>
              </a:ext>
            </a:extLst>
          </p:cNvPr>
          <p:cNvSpPr>
            <a:spLocks noGrp="1"/>
          </p:cNvSpPr>
          <p:nvPr>
            <p:ph type="body" sz="quarter" idx="16"/>
          </p:nvPr>
        </p:nvSpPr>
        <p:spPr>
          <a:xfrm>
            <a:off x="5717419" y="2655289"/>
            <a:ext cx="6453759" cy="2624345"/>
          </a:xfrm>
        </p:spPr>
        <p:txBody>
          <a:bodyPr>
            <a:normAutofit/>
          </a:bodyPr>
          <a:lstStyle/>
          <a:p>
            <a:r>
              <a:rPr lang="en-US" dirty="0"/>
              <a:t>A wash trade is a type of </a:t>
            </a:r>
            <a:r>
              <a:rPr lang="en-US" b="1" dirty="0"/>
              <a:t>anomalous trade</a:t>
            </a:r>
            <a:r>
              <a:rPr lang="en-US" dirty="0"/>
              <a:t> &amp; a form of market manipulation in which an investor simultaneously sells and buys the same financial instruments to create misleading &amp; artificial activity in the marketplace.</a:t>
            </a:r>
          </a:p>
          <a:p>
            <a:endParaRPr lang="en-US" dirty="0"/>
          </a:p>
          <a:p>
            <a:r>
              <a:rPr lang="en-US" dirty="0"/>
              <a:t>Here, an investor will buy &amp; sell(or vice-versa) the same</a:t>
            </a:r>
            <a:br>
              <a:rPr lang="en-US" dirty="0"/>
            </a:br>
            <a:r>
              <a:rPr lang="en-US" dirty="0"/>
              <a:t>quantity of stock in a very short interval of time.</a:t>
            </a:r>
          </a:p>
          <a:p>
            <a:endParaRPr lang="en-IN" dirty="0"/>
          </a:p>
        </p:txBody>
      </p:sp>
      <p:sp>
        <p:nvSpPr>
          <p:cNvPr id="5" name="Date Placeholder 4">
            <a:extLst>
              <a:ext uri="{FF2B5EF4-FFF2-40B4-BE49-F238E27FC236}">
                <a16:creationId xmlns:a16="http://schemas.microsoft.com/office/drawing/2014/main" id="{C720D826-61AE-42B5-8BCD-EC38D7BA68A0}"/>
              </a:ext>
            </a:extLst>
          </p:cNvPr>
          <p:cNvSpPr>
            <a:spLocks noGrp="1"/>
          </p:cNvSpPr>
          <p:nvPr>
            <p:ph type="dt" sz="half" idx="21"/>
          </p:nvPr>
        </p:nvSpPr>
        <p:spPr/>
        <p:txBody>
          <a:bodyPr/>
          <a:lstStyle/>
          <a:p>
            <a:r>
              <a:rPr lang="en-US" dirty="0"/>
              <a:t>05-01-2023</a:t>
            </a:r>
          </a:p>
        </p:txBody>
      </p:sp>
      <p:pic>
        <p:nvPicPr>
          <p:cNvPr id="20" name="Picture 19" descr="A picture containing indoor, wall, appliance, mirror&#10;&#10;Description automatically generated">
            <a:extLst>
              <a:ext uri="{FF2B5EF4-FFF2-40B4-BE49-F238E27FC236}">
                <a16:creationId xmlns:a16="http://schemas.microsoft.com/office/drawing/2014/main" id="{BBB32F6C-62A9-4099-96A1-23A927898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18863" cy="6868274"/>
          </a:xfrm>
          <a:prstGeom prst="rect">
            <a:avLst/>
          </a:prstGeom>
        </p:spPr>
      </p:pic>
      <p:sp>
        <p:nvSpPr>
          <p:cNvPr id="8" name="Slide Number Placeholder 3">
            <a:extLst>
              <a:ext uri="{FF2B5EF4-FFF2-40B4-BE49-F238E27FC236}">
                <a16:creationId xmlns:a16="http://schemas.microsoft.com/office/drawing/2014/main" id="{AC7AB253-5D11-4D7E-BC70-C4D8015CE703}"/>
              </a:ext>
            </a:extLst>
          </p:cNvPr>
          <p:cNvSpPr>
            <a:spLocks noGrp="1"/>
          </p:cNvSpPr>
          <p:nvPr>
            <p:ph type="sldNum" sz="quarter" idx="23"/>
          </p:nvPr>
        </p:nvSpPr>
        <p:spPr>
          <a:xfrm>
            <a:off x="761999" y="6423344"/>
            <a:ext cx="365760" cy="365760"/>
          </a:xfrm>
        </p:spPr>
        <p:txBody>
          <a:bodyPr anchor="ctr">
            <a:normAutofit/>
          </a:bodyPr>
          <a:lstStyle/>
          <a:p>
            <a:pPr>
              <a:spcAft>
                <a:spcPts val="600"/>
              </a:spcAft>
            </a:pPr>
            <a:fld id="{345D60D9-5372-5F40-9443-0F9AE5BDC3C8}" type="slidenum">
              <a:rPr lang="en-US" smtClean="0"/>
              <a:pPr>
                <a:spcAft>
                  <a:spcPts val="600"/>
                </a:spcAft>
              </a:pPr>
              <a:t>4</a:t>
            </a:fld>
            <a:endParaRPr lang="en-US" dirty="0"/>
          </a:p>
        </p:txBody>
      </p:sp>
      <p:sp>
        <p:nvSpPr>
          <p:cNvPr id="6" name="Footer Placeholder 5">
            <a:extLst>
              <a:ext uri="{FF2B5EF4-FFF2-40B4-BE49-F238E27FC236}">
                <a16:creationId xmlns:a16="http://schemas.microsoft.com/office/drawing/2014/main" id="{2885B2C0-3653-455E-9D73-9C0750A3252E}"/>
              </a:ext>
            </a:extLst>
          </p:cNvPr>
          <p:cNvSpPr>
            <a:spLocks noGrp="1"/>
          </p:cNvSpPr>
          <p:nvPr>
            <p:ph type="ftr" sz="quarter" idx="22"/>
          </p:nvPr>
        </p:nvSpPr>
        <p:spPr>
          <a:xfrm>
            <a:off x="1127759" y="6423979"/>
            <a:ext cx="5745379" cy="365125"/>
          </a:xfrm>
        </p:spPr>
        <p:txBody>
          <a:bodyPr/>
          <a:lstStyle/>
          <a:p>
            <a:pPr>
              <a:spcAft>
                <a:spcPts val="600"/>
              </a:spcAft>
            </a:pPr>
            <a:r>
              <a:rPr lang="en-US" dirty="0"/>
              <a:t>Copyright © 2023, Oracle and/or its affiliates  |  Confidential: Restricted </a:t>
            </a:r>
          </a:p>
        </p:txBody>
      </p:sp>
    </p:spTree>
    <p:extLst>
      <p:ext uri="{BB962C8B-B14F-4D97-AF65-F5344CB8AC3E}">
        <p14:creationId xmlns:p14="http://schemas.microsoft.com/office/powerpoint/2010/main" val="323659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864A-BE4A-43B9-A9DE-200C3BC8C42B}"/>
              </a:ext>
            </a:extLst>
          </p:cNvPr>
          <p:cNvSpPr>
            <a:spLocks noGrp="1"/>
          </p:cNvSpPr>
          <p:nvPr>
            <p:ph type="title"/>
          </p:nvPr>
        </p:nvSpPr>
        <p:spPr>
          <a:xfrm>
            <a:off x="5611848" y="558915"/>
            <a:ext cx="6297167" cy="822960"/>
          </a:xfrm>
        </p:spPr>
        <p:txBody>
          <a:bodyPr anchor="b">
            <a:noAutofit/>
          </a:bodyPr>
          <a:lstStyle/>
          <a:p>
            <a:r>
              <a:rPr lang="en-US" dirty="0"/>
              <a:t>Problem Statement</a:t>
            </a:r>
            <a:br>
              <a:rPr lang="en-US" dirty="0"/>
            </a:br>
            <a:br>
              <a:rPr lang="en-US" dirty="0"/>
            </a:br>
            <a:endParaRPr lang="en-US" dirty="0"/>
          </a:p>
        </p:txBody>
      </p:sp>
      <p:sp>
        <p:nvSpPr>
          <p:cNvPr id="3" name="Content Placeholder 2">
            <a:extLst>
              <a:ext uri="{FF2B5EF4-FFF2-40B4-BE49-F238E27FC236}">
                <a16:creationId xmlns:a16="http://schemas.microsoft.com/office/drawing/2014/main" id="{AF9322B2-8E2B-4A0E-BD99-3E5F85BC0BAD}"/>
              </a:ext>
            </a:extLst>
          </p:cNvPr>
          <p:cNvSpPr>
            <a:spLocks noGrp="1"/>
          </p:cNvSpPr>
          <p:nvPr>
            <p:ph type="body" sz="quarter" idx="16"/>
          </p:nvPr>
        </p:nvSpPr>
        <p:spPr>
          <a:xfrm>
            <a:off x="5611847" y="2433309"/>
            <a:ext cx="6297168" cy="3042816"/>
          </a:xfrm>
        </p:spPr>
        <p:txBody>
          <a:bodyPr>
            <a:normAutofit/>
          </a:bodyPr>
          <a:lstStyle/>
          <a:p>
            <a:pPr marL="0" indent="0">
              <a:buNone/>
            </a:pPr>
            <a:r>
              <a:rPr lang="en-IN" dirty="0"/>
              <a:t>Wash trades </a:t>
            </a:r>
            <a:r>
              <a:rPr lang="en-US" dirty="0"/>
              <a:t>mislead the rest of the market about the true level of demand, distort prices, and entice others to trade on fake information. If not detected, could cause major instability in the stock market.</a:t>
            </a:r>
          </a:p>
          <a:p>
            <a:pPr marL="0" indent="0">
              <a:buNone/>
            </a:pPr>
            <a:endParaRPr lang="en-US" dirty="0"/>
          </a:p>
          <a:p>
            <a:pPr marL="0" indent="0">
              <a:buNone/>
            </a:pPr>
            <a:r>
              <a:rPr lang="en-US" dirty="0"/>
              <a:t>Also, if not detected and reported efficiently, could potentially cause a rise in the frequency of anomalous activity, hence leading to critical financial losses.</a:t>
            </a:r>
            <a:endParaRPr lang="en-IN" dirty="0"/>
          </a:p>
        </p:txBody>
      </p:sp>
      <p:pic>
        <p:nvPicPr>
          <p:cNvPr id="8" name="Picture 7">
            <a:extLst>
              <a:ext uri="{FF2B5EF4-FFF2-40B4-BE49-F238E27FC236}">
                <a16:creationId xmlns:a16="http://schemas.microsoft.com/office/drawing/2014/main" id="{BCCD42EA-474D-4C8F-B0B4-9093FFF68B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5318864" cy="6858001"/>
          </a:xfrm>
          <a:prstGeom prst="rect">
            <a:avLst/>
          </a:prstGeom>
          <a:noFill/>
        </p:spPr>
      </p:pic>
      <p:sp>
        <p:nvSpPr>
          <p:cNvPr id="6" name="Date Placeholder 5">
            <a:extLst>
              <a:ext uri="{FF2B5EF4-FFF2-40B4-BE49-F238E27FC236}">
                <a16:creationId xmlns:a16="http://schemas.microsoft.com/office/drawing/2014/main" id="{D8B4691F-46AE-4473-B242-CA89EBF5E102}"/>
              </a:ext>
            </a:extLst>
          </p:cNvPr>
          <p:cNvSpPr>
            <a:spLocks noGrp="1"/>
          </p:cNvSpPr>
          <p:nvPr>
            <p:ph type="dt" sz="half" idx="21"/>
          </p:nvPr>
        </p:nvSpPr>
        <p:spPr>
          <a:xfrm>
            <a:off x="6873138" y="6425604"/>
            <a:ext cx="2743200" cy="363500"/>
          </a:xfrm>
        </p:spPr>
        <p:txBody>
          <a:bodyPr anchor="ctr">
            <a:normAutofit/>
          </a:bodyPr>
          <a:lstStyle/>
          <a:p>
            <a:pPr>
              <a:spcAft>
                <a:spcPts val="600"/>
              </a:spcAft>
            </a:pPr>
            <a:r>
              <a:rPr lang="en-US" dirty="0"/>
              <a:t>05-01-2023</a:t>
            </a:r>
          </a:p>
        </p:txBody>
      </p:sp>
      <p:sp>
        <p:nvSpPr>
          <p:cNvPr id="5" name="Footer Placeholder 4">
            <a:extLst>
              <a:ext uri="{FF2B5EF4-FFF2-40B4-BE49-F238E27FC236}">
                <a16:creationId xmlns:a16="http://schemas.microsoft.com/office/drawing/2014/main" id="{29FEA104-B8B7-4299-B4CD-E50554E0F1C3}"/>
              </a:ext>
            </a:extLst>
          </p:cNvPr>
          <p:cNvSpPr>
            <a:spLocks noGrp="1"/>
          </p:cNvSpPr>
          <p:nvPr>
            <p:ph type="ftr" sz="quarter" idx="22"/>
          </p:nvPr>
        </p:nvSpPr>
        <p:spPr>
          <a:xfrm>
            <a:off x="1127759" y="6423978"/>
            <a:ext cx="5745379" cy="365125"/>
          </a:xfrm>
        </p:spPr>
        <p:txBody>
          <a:bodyPr anchor="ctr">
            <a:normAutofit/>
          </a:bodyPr>
          <a:lstStyle/>
          <a:p>
            <a:pPr>
              <a:spcAft>
                <a:spcPts val="600"/>
              </a:spcAft>
            </a:pPr>
            <a:r>
              <a:rPr lang="en-US" dirty="0"/>
              <a:t>Copyright © 2023, Oracle and/or its affiliates  |  Confidential: Restricted </a:t>
            </a:r>
          </a:p>
        </p:txBody>
      </p:sp>
      <p:sp>
        <p:nvSpPr>
          <p:cNvPr id="4" name="Slide Number Placeholder 3">
            <a:extLst>
              <a:ext uri="{FF2B5EF4-FFF2-40B4-BE49-F238E27FC236}">
                <a16:creationId xmlns:a16="http://schemas.microsoft.com/office/drawing/2014/main" id="{1DD21CF9-F74D-42E2-833F-D0CB651FC1DF}"/>
              </a:ext>
            </a:extLst>
          </p:cNvPr>
          <p:cNvSpPr>
            <a:spLocks noGrp="1"/>
          </p:cNvSpPr>
          <p:nvPr>
            <p:ph type="sldNum" sz="quarter" idx="23"/>
          </p:nvPr>
        </p:nvSpPr>
        <p:spPr>
          <a:xfrm>
            <a:off x="762000" y="6423660"/>
            <a:ext cx="365760" cy="365760"/>
          </a:xfrm>
        </p:spPr>
        <p:txBody>
          <a:bodyPr anchor="ctr">
            <a:normAutofit/>
          </a:bodyPr>
          <a:lstStyle/>
          <a:p>
            <a:pPr>
              <a:spcAft>
                <a:spcPts val="600"/>
              </a:spcAft>
            </a:pPr>
            <a:fld id="{345D60D9-5372-5F40-9443-0F9AE5BDC3C8}" type="slidenum">
              <a:rPr lang="en-US" smtClean="0"/>
              <a:pPr>
                <a:spcAft>
                  <a:spcPts val="600"/>
                </a:spcAft>
              </a:pPr>
              <a:t>5</a:t>
            </a:fld>
            <a:endParaRPr lang="en-US" dirty="0"/>
          </a:p>
        </p:txBody>
      </p:sp>
      <p:sp>
        <p:nvSpPr>
          <p:cNvPr id="9" name="TextBox 8">
            <a:extLst>
              <a:ext uri="{FF2B5EF4-FFF2-40B4-BE49-F238E27FC236}">
                <a16:creationId xmlns:a16="http://schemas.microsoft.com/office/drawing/2014/main" id="{92A78BF7-8795-42FF-A819-39C03FA8F29C}"/>
              </a:ext>
            </a:extLst>
          </p:cNvPr>
          <p:cNvSpPr txBox="1"/>
          <p:nvPr/>
        </p:nvSpPr>
        <p:spPr>
          <a:xfrm>
            <a:off x="5611847" y="1427323"/>
            <a:ext cx="6097712" cy="707886"/>
          </a:xfrm>
          <a:prstGeom prst="rect">
            <a:avLst/>
          </a:prstGeom>
          <a:noFill/>
        </p:spPr>
        <p:txBody>
          <a:bodyPr wrap="square">
            <a:spAutoFit/>
          </a:bodyPr>
          <a:lstStyle/>
          <a:p>
            <a:r>
              <a:rPr kumimoji="0" lang="en-US" sz="2000" b="1" i="0" u="none" strike="noStrike" kern="1200" cap="none" spc="0" normalizeH="0" baseline="0" noProof="0" dirty="0">
                <a:ln>
                  <a:noFill/>
                </a:ln>
                <a:solidFill>
                  <a:srgbClr val="312D2A"/>
                </a:solidFill>
                <a:effectLst/>
                <a:uLnTx/>
                <a:uFillTx/>
                <a:latin typeface="Oracle Sans Tab" panose="020B0503020204020204" pitchFamily="34" charset="0"/>
                <a:ea typeface="+mn-ea"/>
                <a:cs typeface="Oracle Sans Tab" panose="020B0503020204020204" pitchFamily="34" charset="0"/>
              </a:rPr>
              <a:t>Why do Financial Regulatory bodies need an Anomalous Trade Detection System?</a:t>
            </a:r>
            <a:endParaRPr lang="en-IN" sz="1600" dirty="0"/>
          </a:p>
        </p:txBody>
      </p:sp>
    </p:spTree>
    <p:extLst>
      <p:ext uri="{BB962C8B-B14F-4D97-AF65-F5344CB8AC3E}">
        <p14:creationId xmlns:p14="http://schemas.microsoft.com/office/powerpoint/2010/main" val="223609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864A-BE4A-43B9-A9DE-200C3BC8C42B}"/>
              </a:ext>
            </a:extLst>
          </p:cNvPr>
          <p:cNvSpPr>
            <a:spLocks noGrp="1"/>
          </p:cNvSpPr>
          <p:nvPr>
            <p:ph type="title"/>
          </p:nvPr>
        </p:nvSpPr>
        <p:spPr>
          <a:xfrm>
            <a:off x="5611849" y="431070"/>
            <a:ext cx="6297167" cy="822960"/>
          </a:xfrm>
        </p:spPr>
        <p:txBody>
          <a:bodyPr anchor="b">
            <a:normAutofit/>
          </a:bodyPr>
          <a:lstStyle/>
          <a:p>
            <a:r>
              <a:rPr lang="en-US" dirty="0"/>
              <a:t>Solution – What can be done about these “Wash Trades”?</a:t>
            </a:r>
          </a:p>
        </p:txBody>
      </p:sp>
      <p:sp>
        <p:nvSpPr>
          <p:cNvPr id="3" name="Content Placeholder 2">
            <a:extLst>
              <a:ext uri="{FF2B5EF4-FFF2-40B4-BE49-F238E27FC236}">
                <a16:creationId xmlns:a16="http://schemas.microsoft.com/office/drawing/2014/main" id="{AF9322B2-8E2B-4A0E-BD99-3E5F85BC0BAD}"/>
              </a:ext>
            </a:extLst>
          </p:cNvPr>
          <p:cNvSpPr>
            <a:spLocks noGrp="1"/>
          </p:cNvSpPr>
          <p:nvPr>
            <p:ph type="body" sz="quarter" idx="16"/>
          </p:nvPr>
        </p:nvSpPr>
        <p:spPr>
          <a:xfrm>
            <a:off x="5611849" y="3213609"/>
            <a:ext cx="6297168" cy="1574147"/>
          </a:xfrm>
        </p:spPr>
        <p:txBody>
          <a:bodyPr>
            <a:normAutofit/>
          </a:bodyPr>
          <a:lstStyle/>
          <a:p>
            <a:r>
              <a:rPr lang="en-US" sz="2400" dirty="0"/>
              <a:t>The aim is to create a cloud-native solution for the accurate detection of anomalous trades &amp; send email containing the details of said trades to concerned parties, accordingly.</a:t>
            </a:r>
          </a:p>
        </p:txBody>
      </p:sp>
      <p:pic>
        <p:nvPicPr>
          <p:cNvPr id="8" name="Picture 7" descr="A picture containing logo&#10;&#10;Description automatically generated">
            <a:extLst>
              <a:ext uri="{FF2B5EF4-FFF2-40B4-BE49-F238E27FC236}">
                <a16:creationId xmlns:a16="http://schemas.microsoft.com/office/drawing/2014/main" id="{BCCD42EA-474D-4C8F-B0B4-9093FFF68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5318863" cy="6858000"/>
          </a:xfrm>
          <a:prstGeom prst="rect">
            <a:avLst/>
          </a:prstGeom>
          <a:noFill/>
        </p:spPr>
      </p:pic>
      <p:sp>
        <p:nvSpPr>
          <p:cNvPr id="6" name="Date Placeholder 5">
            <a:extLst>
              <a:ext uri="{FF2B5EF4-FFF2-40B4-BE49-F238E27FC236}">
                <a16:creationId xmlns:a16="http://schemas.microsoft.com/office/drawing/2014/main" id="{D8B4691F-46AE-4473-B242-CA89EBF5E102}"/>
              </a:ext>
            </a:extLst>
          </p:cNvPr>
          <p:cNvSpPr>
            <a:spLocks noGrp="1"/>
          </p:cNvSpPr>
          <p:nvPr>
            <p:ph type="dt" sz="half" idx="21"/>
          </p:nvPr>
        </p:nvSpPr>
        <p:spPr>
          <a:xfrm>
            <a:off x="6873138" y="6425604"/>
            <a:ext cx="2743200" cy="363500"/>
          </a:xfrm>
        </p:spPr>
        <p:txBody>
          <a:bodyPr anchor="ctr">
            <a:normAutofit/>
          </a:bodyPr>
          <a:lstStyle/>
          <a:p>
            <a:pPr>
              <a:spcAft>
                <a:spcPts val="600"/>
              </a:spcAft>
            </a:pPr>
            <a:r>
              <a:rPr lang="en-US" dirty="0"/>
              <a:t>05-01-2023</a:t>
            </a:r>
          </a:p>
        </p:txBody>
      </p:sp>
      <p:sp>
        <p:nvSpPr>
          <p:cNvPr id="5" name="Footer Placeholder 4">
            <a:extLst>
              <a:ext uri="{FF2B5EF4-FFF2-40B4-BE49-F238E27FC236}">
                <a16:creationId xmlns:a16="http://schemas.microsoft.com/office/drawing/2014/main" id="{29FEA104-B8B7-4299-B4CD-E50554E0F1C3}"/>
              </a:ext>
            </a:extLst>
          </p:cNvPr>
          <p:cNvSpPr>
            <a:spLocks noGrp="1"/>
          </p:cNvSpPr>
          <p:nvPr>
            <p:ph type="ftr" sz="quarter" idx="22"/>
          </p:nvPr>
        </p:nvSpPr>
        <p:spPr>
          <a:xfrm>
            <a:off x="1127759" y="6423978"/>
            <a:ext cx="5745379" cy="365125"/>
          </a:xfrm>
        </p:spPr>
        <p:txBody>
          <a:bodyPr anchor="ctr">
            <a:normAutofit/>
          </a:bodyPr>
          <a:lstStyle/>
          <a:p>
            <a:pPr>
              <a:spcAft>
                <a:spcPts val="600"/>
              </a:spcAft>
            </a:pPr>
            <a:r>
              <a:rPr lang="en-US" dirty="0"/>
              <a:t>Copyright © 2023, Oracle and/or its affiliates  |  Confidential: Restricted</a:t>
            </a:r>
          </a:p>
        </p:txBody>
      </p:sp>
      <p:sp>
        <p:nvSpPr>
          <p:cNvPr id="4" name="Slide Number Placeholder 3">
            <a:extLst>
              <a:ext uri="{FF2B5EF4-FFF2-40B4-BE49-F238E27FC236}">
                <a16:creationId xmlns:a16="http://schemas.microsoft.com/office/drawing/2014/main" id="{1DD21CF9-F74D-42E2-833F-D0CB651FC1DF}"/>
              </a:ext>
            </a:extLst>
          </p:cNvPr>
          <p:cNvSpPr>
            <a:spLocks noGrp="1"/>
          </p:cNvSpPr>
          <p:nvPr>
            <p:ph type="sldNum" sz="quarter" idx="23"/>
          </p:nvPr>
        </p:nvSpPr>
        <p:spPr>
          <a:xfrm>
            <a:off x="762000" y="6423660"/>
            <a:ext cx="365760" cy="365760"/>
          </a:xfrm>
        </p:spPr>
        <p:txBody>
          <a:bodyPr anchor="ctr">
            <a:normAutofit/>
          </a:bodyPr>
          <a:lstStyle/>
          <a:p>
            <a:pPr>
              <a:spcAft>
                <a:spcPts val="600"/>
              </a:spcAft>
            </a:pPr>
            <a:fld id="{345D60D9-5372-5F40-9443-0F9AE5BDC3C8}" type="slidenum">
              <a:rPr lang="en-US" smtClean="0"/>
              <a:pPr>
                <a:spcAft>
                  <a:spcPts val="600"/>
                </a:spcAft>
              </a:pPr>
              <a:t>6</a:t>
            </a:fld>
            <a:endParaRPr lang="en-US"/>
          </a:p>
        </p:txBody>
      </p:sp>
    </p:spTree>
    <p:extLst>
      <p:ext uri="{BB962C8B-B14F-4D97-AF65-F5344CB8AC3E}">
        <p14:creationId xmlns:p14="http://schemas.microsoft.com/office/powerpoint/2010/main" val="324174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190066-E08C-4C8C-BD0C-4D9C28E8CC80}"/>
              </a:ext>
            </a:extLst>
          </p:cNvPr>
          <p:cNvSpPr>
            <a:spLocks noGrp="1"/>
          </p:cNvSpPr>
          <p:nvPr>
            <p:ph type="title"/>
          </p:nvPr>
        </p:nvSpPr>
        <p:spPr>
          <a:xfrm>
            <a:off x="768875" y="182403"/>
            <a:ext cx="10671048" cy="822960"/>
          </a:xfrm>
        </p:spPr>
        <p:txBody>
          <a:bodyPr anchor="b">
            <a:normAutofit/>
          </a:bodyPr>
          <a:lstStyle/>
          <a:p>
            <a:r>
              <a:rPr lang="en-IN" dirty="0"/>
              <a:t>OCI Services and Technologies used</a:t>
            </a:r>
          </a:p>
        </p:txBody>
      </p:sp>
      <p:sp>
        <p:nvSpPr>
          <p:cNvPr id="4" name="Date Placeholder 3">
            <a:extLst>
              <a:ext uri="{FF2B5EF4-FFF2-40B4-BE49-F238E27FC236}">
                <a16:creationId xmlns:a16="http://schemas.microsoft.com/office/drawing/2014/main" id="{D46D981A-E93E-4D56-A6EA-930C02A70EE6}"/>
              </a:ext>
            </a:extLst>
          </p:cNvPr>
          <p:cNvSpPr>
            <a:spLocks noGrp="1"/>
          </p:cNvSpPr>
          <p:nvPr>
            <p:ph type="dt" sz="half" idx="15"/>
          </p:nvPr>
        </p:nvSpPr>
        <p:spPr>
          <a:xfrm>
            <a:off x="6873138" y="6425604"/>
            <a:ext cx="2743200" cy="363500"/>
          </a:xfrm>
        </p:spPr>
        <p:txBody>
          <a:bodyPr anchor="ctr">
            <a:normAutofit/>
          </a:bodyPr>
          <a:lstStyle/>
          <a:p>
            <a:pPr>
              <a:spcAft>
                <a:spcPts val="600"/>
              </a:spcAft>
            </a:pPr>
            <a:r>
              <a:rPr lang="en-US" dirty="0"/>
              <a:t>05-01-2023</a:t>
            </a:r>
          </a:p>
        </p:txBody>
      </p:sp>
      <p:sp>
        <p:nvSpPr>
          <p:cNvPr id="5" name="Footer Placeholder 4">
            <a:extLst>
              <a:ext uri="{FF2B5EF4-FFF2-40B4-BE49-F238E27FC236}">
                <a16:creationId xmlns:a16="http://schemas.microsoft.com/office/drawing/2014/main" id="{E5DEFF77-2261-4CF8-B906-F689B6360AB9}"/>
              </a:ext>
            </a:extLst>
          </p:cNvPr>
          <p:cNvSpPr>
            <a:spLocks noGrp="1"/>
          </p:cNvSpPr>
          <p:nvPr>
            <p:ph type="ftr" sz="quarter" idx="16"/>
          </p:nvPr>
        </p:nvSpPr>
        <p:spPr>
          <a:xfrm>
            <a:off x="1127759" y="6423978"/>
            <a:ext cx="5745379" cy="365125"/>
          </a:xfrm>
        </p:spPr>
        <p:txBody>
          <a:bodyPr anchor="ctr">
            <a:normAutofit/>
          </a:bodyPr>
          <a:lstStyle/>
          <a:p>
            <a:pPr>
              <a:spcAft>
                <a:spcPts val="600"/>
              </a:spcAft>
            </a:pPr>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276303E3-DFC0-4336-8B69-13211E30ADF2}"/>
              </a:ext>
            </a:extLst>
          </p:cNvPr>
          <p:cNvSpPr>
            <a:spLocks noGrp="1"/>
          </p:cNvSpPr>
          <p:nvPr>
            <p:ph type="sldNum" sz="quarter" idx="17"/>
          </p:nvPr>
        </p:nvSpPr>
        <p:spPr>
          <a:xfrm>
            <a:off x="762000" y="6423660"/>
            <a:ext cx="365760" cy="365760"/>
          </a:xfrm>
        </p:spPr>
        <p:txBody>
          <a:bodyPr anchor="ctr">
            <a:normAutofit/>
          </a:bodyPr>
          <a:lstStyle/>
          <a:p>
            <a:pPr>
              <a:spcAft>
                <a:spcPts val="600"/>
              </a:spcAft>
            </a:pPr>
            <a:fld id="{345D60D9-5372-5F40-9443-0F9AE5BDC3C8}" type="slidenum">
              <a:rPr lang="en-US" smtClean="0"/>
              <a:pPr>
                <a:spcAft>
                  <a:spcPts val="600"/>
                </a:spcAft>
              </a:pPr>
              <a:t>7</a:t>
            </a:fld>
            <a:endParaRPr lang="en-US" dirty="0"/>
          </a:p>
        </p:txBody>
      </p:sp>
      <p:graphicFrame>
        <p:nvGraphicFramePr>
          <p:cNvPr id="8" name="Content Placeholder 1">
            <a:extLst>
              <a:ext uri="{FF2B5EF4-FFF2-40B4-BE49-F238E27FC236}">
                <a16:creationId xmlns:a16="http://schemas.microsoft.com/office/drawing/2014/main" id="{39112027-9249-2820-1D80-05B3487D4EF2}"/>
              </a:ext>
            </a:extLst>
          </p:cNvPr>
          <p:cNvGraphicFramePr>
            <a:graphicFrameLocks noGrp="1"/>
          </p:cNvGraphicFramePr>
          <p:nvPr>
            <p:ph sz="quarter" idx="14"/>
            <p:extLst>
              <p:ext uri="{D42A27DB-BD31-4B8C-83A1-F6EECF244321}">
                <p14:modId xmlns:p14="http://schemas.microsoft.com/office/powerpoint/2010/main" val="3022764513"/>
              </p:ext>
            </p:extLst>
          </p:nvPr>
        </p:nvGraphicFramePr>
        <p:xfrm>
          <a:off x="768875" y="1272011"/>
          <a:ext cx="10671175" cy="4506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0" name="Graphic 3">
            <a:extLst>
              <a:ext uri="{FF2B5EF4-FFF2-40B4-BE49-F238E27FC236}">
                <a16:creationId xmlns:a16="http://schemas.microsoft.com/office/drawing/2014/main" id="{E23E5744-AE3E-4921-AEDC-E1B5F379C5AF}"/>
              </a:ext>
            </a:extLst>
          </p:cNvPr>
          <p:cNvGrpSpPr/>
          <p:nvPr/>
        </p:nvGrpSpPr>
        <p:grpSpPr>
          <a:xfrm>
            <a:off x="1032308" y="3182486"/>
            <a:ext cx="618808" cy="657994"/>
            <a:chOff x="4509923" y="1582905"/>
            <a:chExt cx="506353" cy="513347"/>
          </a:xfrm>
        </p:grpSpPr>
        <p:grpSp>
          <p:nvGrpSpPr>
            <p:cNvPr id="21" name="Graphic 3">
              <a:extLst>
                <a:ext uri="{FF2B5EF4-FFF2-40B4-BE49-F238E27FC236}">
                  <a16:creationId xmlns:a16="http://schemas.microsoft.com/office/drawing/2014/main" id="{5798B521-9B7F-435C-80C0-F58B5643FA41}"/>
                </a:ext>
              </a:extLst>
            </p:cNvPr>
            <p:cNvGrpSpPr/>
            <p:nvPr/>
          </p:nvGrpSpPr>
          <p:grpSpPr>
            <a:xfrm>
              <a:off x="4509923" y="1582905"/>
              <a:ext cx="506353" cy="513347"/>
              <a:chOff x="4509923" y="1582905"/>
              <a:chExt cx="506353" cy="513347"/>
            </a:xfrm>
            <a:solidFill>
              <a:srgbClr val="FFFFFF"/>
            </a:solidFill>
          </p:grpSpPr>
          <p:sp>
            <p:nvSpPr>
              <p:cNvPr id="26" name="Freeform: Shape 25">
                <a:extLst>
                  <a:ext uri="{FF2B5EF4-FFF2-40B4-BE49-F238E27FC236}">
                    <a16:creationId xmlns:a16="http://schemas.microsoft.com/office/drawing/2014/main" id="{50B964D1-E74B-432F-AAF5-581136DB32AB}"/>
                  </a:ext>
                </a:extLst>
              </p:cNvPr>
              <p:cNvSpPr/>
              <p:nvPr/>
            </p:nvSpPr>
            <p:spPr>
              <a:xfrm>
                <a:off x="4515756" y="1595734"/>
                <a:ext cx="485350" cy="491181"/>
              </a:xfrm>
              <a:custGeom>
                <a:avLst/>
                <a:gdLst>
                  <a:gd name="connsiteX0" fmla="*/ 351181 w 485350"/>
                  <a:gd name="connsiteY0" fmla="*/ 448009 h 491181"/>
                  <a:gd name="connsiteX1" fmla="*/ 268346 w 485350"/>
                  <a:gd name="connsiteY1" fmla="*/ 491182 h 491181"/>
                  <a:gd name="connsiteX2" fmla="*/ 284677 w 485350"/>
                  <a:gd name="connsiteY2" fmla="*/ 399010 h 491181"/>
                  <a:gd name="connsiteX3" fmla="*/ 249680 w 485350"/>
                  <a:gd name="connsiteY3" fmla="*/ 364013 h 491181"/>
                  <a:gd name="connsiteX4" fmla="*/ 0 w 485350"/>
                  <a:gd name="connsiteY4" fmla="*/ 364013 h 491181"/>
                  <a:gd name="connsiteX5" fmla="*/ 0 w 485350"/>
                  <a:gd name="connsiteY5" fmla="*/ 65335 h 491181"/>
                  <a:gd name="connsiteX6" fmla="*/ 150507 w 485350"/>
                  <a:gd name="connsiteY6" fmla="*/ 65335 h 491181"/>
                  <a:gd name="connsiteX7" fmla="*/ 211179 w 485350"/>
                  <a:gd name="connsiteY7" fmla="*/ 56001 h 491181"/>
                  <a:gd name="connsiteX8" fmla="*/ 239175 w 485350"/>
                  <a:gd name="connsiteY8" fmla="*/ 0 h 491181"/>
                  <a:gd name="connsiteX9" fmla="*/ 266010 w 485350"/>
                  <a:gd name="connsiteY9" fmla="*/ 56001 h 491181"/>
                  <a:gd name="connsiteX10" fmla="*/ 327843 w 485350"/>
                  <a:gd name="connsiteY10" fmla="*/ 65335 h 491181"/>
                  <a:gd name="connsiteX11" fmla="*/ 283509 w 485350"/>
                  <a:gd name="connsiteY11" fmla="*/ 108503 h 491181"/>
                  <a:gd name="connsiteX12" fmla="*/ 294014 w 485350"/>
                  <a:gd name="connsiteY12" fmla="*/ 169171 h 491181"/>
                  <a:gd name="connsiteX13" fmla="*/ 239175 w 485350"/>
                  <a:gd name="connsiteY13" fmla="*/ 141171 h 491181"/>
                  <a:gd name="connsiteX14" fmla="*/ 184343 w 485350"/>
                  <a:gd name="connsiteY14" fmla="*/ 169171 h 491181"/>
                  <a:gd name="connsiteX15" fmla="*/ 194841 w 485350"/>
                  <a:gd name="connsiteY15" fmla="*/ 108503 h 491181"/>
                  <a:gd name="connsiteX16" fmla="*/ 180839 w 485350"/>
                  <a:gd name="connsiteY16" fmla="*/ 94502 h 491181"/>
                  <a:gd name="connsiteX17" fmla="*/ 29171 w 485350"/>
                  <a:gd name="connsiteY17" fmla="*/ 94502 h 491181"/>
                  <a:gd name="connsiteX18" fmla="*/ 29171 w 485350"/>
                  <a:gd name="connsiteY18" fmla="*/ 336010 h 491181"/>
                  <a:gd name="connsiteX19" fmla="*/ 219341 w 485350"/>
                  <a:gd name="connsiteY19" fmla="*/ 336010 h 491181"/>
                  <a:gd name="connsiteX20" fmla="*/ 217011 w 485350"/>
                  <a:gd name="connsiteY20" fmla="*/ 333674 h 491181"/>
                  <a:gd name="connsiteX21" fmla="*/ 310344 w 485350"/>
                  <a:gd name="connsiteY21" fmla="*/ 319672 h 491181"/>
                  <a:gd name="connsiteX22" fmla="*/ 351181 w 485350"/>
                  <a:gd name="connsiteY22" fmla="*/ 236840 h 491181"/>
                  <a:gd name="connsiteX23" fmla="*/ 393179 w 485350"/>
                  <a:gd name="connsiteY23" fmla="*/ 319672 h 491181"/>
                  <a:gd name="connsiteX24" fmla="*/ 485351 w 485350"/>
                  <a:gd name="connsiteY24" fmla="*/ 333674 h 491181"/>
                  <a:gd name="connsiteX25" fmla="*/ 417679 w 485350"/>
                  <a:gd name="connsiteY25" fmla="*/ 399010 h 491181"/>
                  <a:gd name="connsiteX26" fmla="*/ 434016 w 485350"/>
                  <a:gd name="connsiteY26" fmla="*/ 491182 h 491181"/>
                  <a:gd name="connsiteX27" fmla="*/ 351181 w 485350"/>
                  <a:gd name="connsiteY27" fmla="*/ 448009 h 49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350" h="491181">
                    <a:moveTo>
                      <a:pt x="351181" y="448009"/>
                    </a:moveTo>
                    <a:lnTo>
                      <a:pt x="268346" y="491182"/>
                    </a:lnTo>
                    <a:lnTo>
                      <a:pt x="284677" y="399010"/>
                    </a:lnTo>
                    <a:lnTo>
                      <a:pt x="249680" y="364013"/>
                    </a:lnTo>
                    <a:lnTo>
                      <a:pt x="0" y="364013"/>
                    </a:lnTo>
                    <a:lnTo>
                      <a:pt x="0" y="65335"/>
                    </a:lnTo>
                    <a:lnTo>
                      <a:pt x="150507" y="65335"/>
                    </a:lnTo>
                    <a:lnTo>
                      <a:pt x="211179" y="56001"/>
                    </a:lnTo>
                    <a:lnTo>
                      <a:pt x="239175" y="0"/>
                    </a:lnTo>
                    <a:lnTo>
                      <a:pt x="266010" y="56001"/>
                    </a:lnTo>
                    <a:lnTo>
                      <a:pt x="327843" y="65335"/>
                    </a:lnTo>
                    <a:lnTo>
                      <a:pt x="283509" y="108503"/>
                    </a:lnTo>
                    <a:lnTo>
                      <a:pt x="294014" y="169171"/>
                    </a:lnTo>
                    <a:lnTo>
                      <a:pt x="239175" y="141171"/>
                    </a:lnTo>
                    <a:lnTo>
                      <a:pt x="184343" y="169171"/>
                    </a:lnTo>
                    <a:lnTo>
                      <a:pt x="194841" y="108503"/>
                    </a:lnTo>
                    <a:lnTo>
                      <a:pt x="180839" y="94502"/>
                    </a:lnTo>
                    <a:lnTo>
                      <a:pt x="29171" y="94502"/>
                    </a:lnTo>
                    <a:lnTo>
                      <a:pt x="29171" y="336010"/>
                    </a:lnTo>
                    <a:lnTo>
                      <a:pt x="219341" y="336010"/>
                    </a:lnTo>
                    <a:lnTo>
                      <a:pt x="217011" y="333674"/>
                    </a:lnTo>
                    <a:lnTo>
                      <a:pt x="310344" y="319672"/>
                    </a:lnTo>
                    <a:lnTo>
                      <a:pt x="351181" y="236840"/>
                    </a:lnTo>
                    <a:lnTo>
                      <a:pt x="393179" y="319672"/>
                    </a:lnTo>
                    <a:lnTo>
                      <a:pt x="485351" y="333674"/>
                    </a:lnTo>
                    <a:lnTo>
                      <a:pt x="417679" y="399010"/>
                    </a:lnTo>
                    <a:lnTo>
                      <a:pt x="434016" y="491182"/>
                    </a:lnTo>
                    <a:lnTo>
                      <a:pt x="351181" y="448009"/>
                    </a:lnTo>
                    <a:close/>
                  </a:path>
                </a:pathLst>
              </a:custGeom>
              <a:solidFill>
                <a:srgbClr val="FFFFFF"/>
              </a:solidFill>
              <a:ln w="641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DB273E6-8EF0-4118-9287-4F619ACBCD13}"/>
                  </a:ext>
                </a:extLst>
              </p:cNvPr>
              <p:cNvSpPr/>
              <p:nvPr/>
            </p:nvSpPr>
            <p:spPr>
              <a:xfrm>
                <a:off x="4509923" y="1582905"/>
                <a:ext cx="506353" cy="513347"/>
              </a:xfrm>
              <a:custGeom>
                <a:avLst/>
                <a:gdLst>
                  <a:gd name="connsiteX0" fmla="*/ 245008 w 506353"/>
                  <a:gd name="connsiteY0" fmla="*/ 26834 h 513347"/>
                  <a:gd name="connsiteX1" fmla="*/ 268346 w 506353"/>
                  <a:gd name="connsiteY1" fmla="*/ 74669 h 513347"/>
                  <a:gd name="connsiteX2" fmla="*/ 320842 w 506353"/>
                  <a:gd name="connsiteY2" fmla="*/ 81669 h 513347"/>
                  <a:gd name="connsiteX3" fmla="*/ 282341 w 506353"/>
                  <a:gd name="connsiteY3" fmla="*/ 119004 h 513347"/>
                  <a:gd name="connsiteX4" fmla="*/ 291678 w 506353"/>
                  <a:gd name="connsiteY4" fmla="*/ 171505 h 513347"/>
                  <a:gd name="connsiteX5" fmla="*/ 245008 w 506353"/>
                  <a:gd name="connsiteY5" fmla="*/ 147004 h 513347"/>
                  <a:gd name="connsiteX6" fmla="*/ 198345 w 506353"/>
                  <a:gd name="connsiteY6" fmla="*/ 171505 h 513347"/>
                  <a:gd name="connsiteX7" fmla="*/ 207675 w 506353"/>
                  <a:gd name="connsiteY7" fmla="*/ 119004 h 513347"/>
                  <a:gd name="connsiteX8" fmla="*/ 190176 w 506353"/>
                  <a:gd name="connsiteY8" fmla="*/ 101503 h 513347"/>
                  <a:gd name="connsiteX9" fmla="*/ 29171 w 506353"/>
                  <a:gd name="connsiteY9" fmla="*/ 101503 h 513347"/>
                  <a:gd name="connsiteX10" fmla="*/ 29171 w 506353"/>
                  <a:gd name="connsiteY10" fmla="*/ 353510 h 513347"/>
                  <a:gd name="connsiteX11" fmla="*/ 240343 w 506353"/>
                  <a:gd name="connsiteY11" fmla="*/ 353510 h 513347"/>
                  <a:gd name="connsiteX12" fmla="*/ 235678 w 506353"/>
                  <a:gd name="connsiteY12" fmla="*/ 350007 h 513347"/>
                  <a:gd name="connsiteX13" fmla="*/ 319681 w 506353"/>
                  <a:gd name="connsiteY13" fmla="*/ 338341 h 513347"/>
                  <a:gd name="connsiteX14" fmla="*/ 357014 w 506353"/>
                  <a:gd name="connsiteY14" fmla="*/ 262507 h 513347"/>
                  <a:gd name="connsiteX15" fmla="*/ 394347 w 506353"/>
                  <a:gd name="connsiteY15" fmla="*/ 338341 h 513347"/>
                  <a:gd name="connsiteX16" fmla="*/ 478350 w 506353"/>
                  <a:gd name="connsiteY16" fmla="*/ 350007 h 513347"/>
                  <a:gd name="connsiteX17" fmla="*/ 417679 w 506353"/>
                  <a:gd name="connsiteY17" fmla="*/ 409510 h 513347"/>
                  <a:gd name="connsiteX18" fmla="*/ 431680 w 506353"/>
                  <a:gd name="connsiteY18" fmla="*/ 493513 h 513347"/>
                  <a:gd name="connsiteX19" fmla="*/ 357014 w 506353"/>
                  <a:gd name="connsiteY19" fmla="*/ 453844 h 513347"/>
                  <a:gd name="connsiteX20" fmla="*/ 282341 w 506353"/>
                  <a:gd name="connsiteY20" fmla="*/ 493513 h 513347"/>
                  <a:gd name="connsiteX21" fmla="*/ 296343 w 506353"/>
                  <a:gd name="connsiteY21" fmla="*/ 409510 h 513347"/>
                  <a:gd name="connsiteX22" fmla="*/ 256674 w 506353"/>
                  <a:gd name="connsiteY22" fmla="*/ 371009 h 513347"/>
                  <a:gd name="connsiteX23" fmla="*/ 11672 w 506353"/>
                  <a:gd name="connsiteY23" fmla="*/ 371009 h 513347"/>
                  <a:gd name="connsiteX24" fmla="*/ 11672 w 506353"/>
                  <a:gd name="connsiteY24" fmla="*/ 84002 h 513347"/>
                  <a:gd name="connsiteX25" fmla="*/ 170342 w 506353"/>
                  <a:gd name="connsiteY25" fmla="*/ 84002 h 513347"/>
                  <a:gd name="connsiteX26" fmla="*/ 168006 w 506353"/>
                  <a:gd name="connsiteY26" fmla="*/ 81669 h 513347"/>
                  <a:gd name="connsiteX27" fmla="*/ 221676 w 506353"/>
                  <a:gd name="connsiteY27" fmla="*/ 74669 h 513347"/>
                  <a:gd name="connsiteX28" fmla="*/ 245008 w 506353"/>
                  <a:gd name="connsiteY28" fmla="*/ 26834 h 513347"/>
                  <a:gd name="connsiteX29" fmla="*/ 245008 w 506353"/>
                  <a:gd name="connsiteY29" fmla="*/ 0 h 513347"/>
                  <a:gd name="connsiteX30" fmla="*/ 234510 w 506353"/>
                  <a:gd name="connsiteY30" fmla="*/ 21000 h 513347"/>
                  <a:gd name="connsiteX31" fmla="*/ 213508 w 506353"/>
                  <a:gd name="connsiteY31" fmla="*/ 63002 h 513347"/>
                  <a:gd name="connsiteX32" fmla="*/ 166838 w 506353"/>
                  <a:gd name="connsiteY32" fmla="*/ 70002 h 513347"/>
                  <a:gd name="connsiteX33" fmla="*/ 150507 w 506353"/>
                  <a:gd name="connsiteY33" fmla="*/ 72335 h 513347"/>
                  <a:gd name="connsiteX34" fmla="*/ 11672 w 506353"/>
                  <a:gd name="connsiteY34" fmla="*/ 72335 h 513347"/>
                  <a:gd name="connsiteX35" fmla="*/ 0 w 506353"/>
                  <a:gd name="connsiteY35" fmla="*/ 72335 h 513347"/>
                  <a:gd name="connsiteX36" fmla="*/ 0 w 506353"/>
                  <a:gd name="connsiteY36" fmla="*/ 84002 h 513347"/>
                  <a:gd name="connsiteX37" fmla="*/ 0 w 506353"/>
                  <a:gd name="connsiteY37" fmla="*/ 371009 h 513347"/>
                  <a:gd name="connsiteX38" fmla="*/ 0 w 506353"/>
                  <a:gd name="connsiteY38" fmla="*/ 382675 h 513347"/>
                  <a:gd name="connsiteX39" fmla="*/ 11672 w 506353"/>
                  <a:gd name="connsiteY39" fmla="*/ 382675 h 513347"/>
                  <a:gd name="connsiteX40" fmla="*/ 252009 w 506353"/>
                  <a:gd name="connsiteY40" fmla="*/ 382675 h 513347"/>
                  <a:gd name="connsiteX41" fmla="*/ 283509 w 506353"/>
                  <a:gd name="connsiteY41" fmla="*/ 413014 h 513347"/>
                  <a:gd name="connsiteX42" fmla="*/ 270675 w 506353"/>
                  <a:gd name="connsiteY42" fmla="*/ 490016 h 513347"/>
                  <a:gd name="connsiteX43" fmla="*/ 267178 w 506353"/>
                  <a:gd name="connsiteY43" fmla="*/ 513347 h 513347"/>
                  <a:gd name="connsiteX44" fmla="*/ 288181 w 506353"/>
                  <a:gd name="connsiteY44" fmla="*/ 502849 h 513347"/>
                  <a:gd name="connsiteX45" fmla="*/ 358182 w 506353"/>
                  <a:gd name="connsiteY45" fmla="*/ 466678 h 513347"/>
                  <a:gd name="connsiteX46" fmla="*/ 428183 w 506353"/>
                  <a:gd name="connsiteY46" fmla="*/ 502849 h 513347"/>
                  <a:gd name="connsiteX47" fmla="*/ 449179 w 506353"/>
                  <a:gd name="connsiteY47" fmla="*/ 513347 h 513347"/>
                  <a:gd name="connsiteX48" fmla="*/ 445682 w 506353"/>
                  <a:gd name="connsiteY48" fmla="*/ 490016 h 513347"/>
                  <a:gd name="connsiteX49" fmla="*/ 432848 w 506353"/>
                  <a:gd name="connsiteY49" fmla="*/ 413014 h 513347"/>
                  <a:gd name="connsiteX50" fmla="*/ 488848 w 506353"/>
                  <a:gd name="connsiteY50" fmla="*/ 358175 h 513347"/>
                  <a:gd name="connsiteX51" fmla="*/ 506353 w 506353"/>
                  <a:gd name="connsiteY51" fmla="*/ 341844 h 513347"/>
                  <a:gd name="connsiteX52" fmla="*/ 483015 w 506353"/>
                  <a:gd name="connsiteY52" fmla="*/ 338341 h 513347"/>
                  <a:gd name="connsiteX53" fmla="*/ 404845 w 506353"/>
                  <a:gd name="connsiteY53" fmla="*/ 326675 h 513347"/>
                  <a:gd name="connsiteX54" fmla="*/ 369848 w 506353"/>
                  <a:gd name="connsiteY54" fmla="*/ 256674 h 513347"/>
                  <a:gd name="connsiteX55" fmla="*/ 359343 w 506353"/>
                  <a:gd name="connsiteY55" fmla="*/ 235673 h 513347"/>
                  <a:gd name="connsiteX56" fmla="*/ 348845 w 506353"/>
                  <a:gd name="connsiteY56" fmla="*/ 256674 h 513347"/>
                  <a:gd name="connsiteX57" fmla="*/ 313848 w 506353"/>
                  <a:gd name="connsiteY57" fmla="*/ 326675 h 513347"/>
                  <a:gd name="connsiteX58" fmla="*/ 235678 w 506353"/>
                  <a:gd name="connsiteY58" fmla="*/ 338341 h 513347"/>
                  <a:gd name="connsiteX59" fmla="*/ 212340 w 506353"/>
                  <a:gd name="connsiteY59" fmla="*/ 341844 h 513347"/>
                  <a:gd name="connsiteX60" fmla="*/ 40837 w 506353"/>
                  <a:gd name="connsiteY60" fmla="*/ 341844 h 513347"/>
                  <a:gd name="connsiteX61" fmla="*/ 40837 w 506353"/>
                  <a:gd name="connsiteY61" fmla="*/ 113170 h 513347"/>
                  <a:gd name="connsiteX62" fmla="*/ 184343 w 506353"/>
                  <a:gd name="connsiteY62" fmla="*/ 113170 h 513347"/>
                  <a:gd name="connsiteX63" fmla="*/ 194841 w 506353"/>
                  <a:gd name="connsiteY63" fmla="*/ 123670 h 513347"/>
                  <a:gd name="connsiteX64" fmla="*/ 186672 w 506353"/>
                  <a:gd name="connsiteY64" fmla="*/ 170338 h 513347"/>
                  <a:gd name="connsiteX65" fmla="*/ 183175 w 506353"/>
                  <a:gd name="connsiteY65" fmla="*/ 193672 h 513347"/>
                  <a:gd name="connsiteX66" fmla="*/ 204178 w 506353"/>
                  <a:gd name="connsiteY66" fmla="*/ 183172 h 513347"/>
                  <a:gd name="connsiteX67" fmla="*/ 246176 w 506353"/>
                  <a:gd name="connsiteY67" fmla="*/ 161004 h 513347"/>
                  <a:gd name="connsiteX68" fmla="*/ 288181 w 506353"/>
                  <a:gd name="connsiteY68" fmla="*/ 183172 h 513347"/>
                  <a:gd name="connsiteX69" fmla="*/ 309176 w 506353"/>
                  <a:gd name="connsiteY69" fmla="*/ 193672 h 513347"/>
                  <a:gd name="connsiteX70" fmla="*/ 305679 w 506353"/>
                  <a:gd name="connsiteY70" fmla="*/ 170338 h 513347"/>
                  <a:gd name="connsiteX71" fmla="*/ 297511 w 506353"/>
                  <a:gd name="connsiteY71" fmla="*/ 123670 h 513347"/>
                  <a:gd name="connsiteX72" fmla="*/ 331347 w 506353"/>
                  <a:gd name="connsiteY72" fmla="*/ 91002 h 513347"/>
                  <a:gd name="connsiteX73" fmla="*/ 348845 w 506353"/>
                  <a:gd name="connsiteY73" fmla="*/ 74669 h 513347"/>
                  <a:gd name="connsiteX74" fmla="*/ 325514 w 506353"/>
                  <a:gd name="connsiteY74" fmla="*/ 71169 h 513347"/>
                  <a:gd name="connsiteX75" fmla="*/ 278844 w 506353"/>
                  <a:gd name="connsiteY75" fmla="*/ 64168 h 513347"/>
                  <a:gd name="connsiteX76" fmla="*/ 257842 w 506353"/>
                  <a:gd name="connsiteY76" fmla="*/ 22167 h 513347"/>
                  <a:gd name="connsiteX77" fmla="*/ 245008 w 506353"/>
                  <a:gd name="connsiteY77"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06353" h="513347">
                    <a:moveTo>
                      <a:pt x="245008" y="26834"/>
                    </a:moveTo>
                    <a:lnTo>
                      <a:pt x="268346" y="74669"/>
                    </a:lnTo>
                    <a:lnTo>
                      <a:pt x="320842" y="81669"/>
                    </a:lnTo>
                    <a:lnTo>
                      <a:pt x="282341" y="119004"/>
                    </a:lnTo>
                    <a:lnTo>
                      <a:pt x="291678" y="171505"/>
                    </a:lnTo>
                    <a:lnTo>
                      <a:pt x="245008" y="147004"/>
                    </a:lnTo>
                    <a:lnTo>
                      <a:pt x="198345" y="171505"/>
                    </a:lnTo>
                    <a:lnTo>
                      <a:pt x="207675" y="119004"/>
                    </a:lnTo>
                    <a:lnTo>
                      <a:pt x="190176" y="101503"/>
                    </a:lnTo>
                    <a:lnTo>
                      <a:pt x="29171" y="101503"/>
                    </a:lnTo>
                    <a:lnTo>
                      <a:pt x="29171" y="353510"/>
                    </a:lnTo>
                    <a:lnTo>
                      <a:pt x="240343" y="353510"/>
                    </a:lnTo>
                    <a:lnTo>
                      <a:pt x="235678" y="350007"/>
                    </a:lnTo>
                    <a:lnTo>
                      <a:pt x="319681" y="338341"/>
                    </a:lnTo>
                    <a:lnTo>
                      <a:pt x="357014" y="262507"/>
                    </a:lnTo>
                    <a:lnTo>
                      <a:pt x="394347" y="338341"/>
                    </a:lnTo>
                    <a:lnTo>
                      <a:pt x="478350" y="350007"/>
                    </a:lnTo>
                    <a:lnTo>
                      <a:pt x="417679" y="409510"/>
                    </a:lnTo>
                    <a:lnTo>
                      <a:pt x="431680" y="493513"/>
                    </a:lnTo>
                    <a:lnTo>
                      <a:pt x="357014" y="453844"/>
                    </a:lnTo>
                    <a:lnTo>
                      <a:pt x="282341" y="493513"/>
                    </a:lnTo>
                    <a:lnTo>
                      <a:pt x="296343" y="409510"/>
                    </a:lnTo>
                    <a:lnTo>
                      <a:pt x="256674" y="371009"/>
                    </a:lnTo>
                    <a:lnTo>
                      <a:pt x="11672" y="371009"/>
                    </a:lnTo>
                    <a:lnTo>
                      <a:pt x="11672" y="84002"/>
                    </a:lnTo>
                    <a:lnTo>
                      <a:pt x="170342" y="84002"/>
                    </a:lnTo>
                    <a:lnTo>
                      <a:pt x="168006" y="81669"/>
                    </a:lnTo>
                    <a:lnTo>
                      <a:pt x="221676" y="74669"/>
                    </a:lnTo>
                    <a:lnTo>
                      <a:pt x="245008" y="26834"/>
                    </a:lnTo>
                    <a:close/>
                    <a:moveTo>
                      <a:pt x="245008" y="0"/>
                    </a:moveTo>
                    <a:lnTo>
                      <a:pt x="234510" y="21000"/>
                    </a:lnTo>
                    <a:lnTo>
                      <a:pt x="213508" y="63002"/>
                    </a:lnTo>
                    <a:lnTo>
                      <a:pt x="166838" y="70002"/>
                    </a:lnTo>
                    <a:lnTo>
                      <a:pt x="150507" y="72335"/>
                    </a:lnTo>
                    <a:lnTo>
                      <a:pt x="11672" y="72335"/>
                    </a:lnTo>
                    <a:lnTo>
                      <a:pt x="0" y="72335"/>
                    </a:lnTo>
                    <a:lnTo>
                      <a:pt x="0" y="84002"/>
                    </a:lnTo>
                    <a:lnTo>
                      <a:pt x="0" y="371009"/>
                    </a:lnTo>
                    <a:lnTo>
                      <a:pt x="0" y="382675"/>
                    </a:lnTo>
                    <a:lnTo>
                      <a:pt x="11672" y="382675"/>
                    </a:lnTo>
                    <a:lnTo>
                      <a:pt x="252009" y="382675"/>
                    </a:lnTo>
                    <a:lnTo>
                      <a:pt x="283509" y="413014"/>
                    </a:lnTo>
                    <a:lnTo>
                      <a:pt x="270675" y="490016"/>
                    </a:lnTo>
                    <a:lnTo>
                      <a:pt x="267178" y="513347"/>
                    </a:lnTo>
                    <a:lnTo>
                      <a:pt x="288181" y="502849"/>
                    </a:lnTo>
                    <a:lnTo>
                      <a:pt x="358182" y="466678"/>
                    </a:lnTo>
                    <a:lnTo>
                      <a:pt x="428183" y="502849"/>
                    </a:lnTo>
                    <a:lnTo>
                      <a:pt x="449179" y="513347"/>
                    </a:lnTo>
                    <a:lnTo>
                      <a:pt x="445682" y="490016"/>
                    </a:lnTo>
                    <a:lnTo>
                      <a:pt x="432848" y="413014"/>
                    </a:lnTo>
                    <a:lnTo>
                      <a:pt x="488848" y="358175"/>
                    </a:lnTo>
                    <a:lnTo>
                      <a:pt x="506353" y="341844"/>
                    </a:lnTo>
                    <a:lnTo>
                      <a:pt x="483015" y="338341"/>
                    </a:lnTo>
                    <a:lnTo>
                      <a:pt x="404845" y="326675"/>
                    </a:lnTo>
                    <a:lnTo>
                      <a:pt x="369848" y="256674"/>
                    </a:lnTo>
                    <a:lnTo>
                      <a:pt x="359343" y="235673"/>
                    </a:lnTo>
                    <a:lnTo>
                      <a:pt x="348845" y="256674"/>
                    </a:lnTo>
                    <a:lnTo>
                      <a:pt x="313848" y="326675"/>
                    </a:lnTo>
                    <a:lnTo>
                      <a:pt x="235678" y="338341"/>
                    </a:lnTo>
                    <a:lnTo>
                      <a:pt x="212340" y="341844"/>
                    </a:lnTo>
                    <a:lnTo>
                      <a:pt x="40837" y="341844"/>
                    </a:lnTo>
                    <a:lnTo>
                      <a:pt x="40837" y="113170"/>
                    </a:lnTo>
                    <a:lnTo>
                      <a:pt x="184343" y="113170"/>
                    </a:lnTo>
                    <a:lnTo>
                      <a:pt x="194841" y="123670"/>
                    </a:lnTo>
                    <a:lnTo>
                      <a:pt x="186672" y="170338"/>
                    </a:lnTo>
                    <a:lnTo>
                      <a:pt x="183175" y="193672"/>
                    </a:lnTo>
                    <a:lnTo>
                      <a:pt x="204178" y="183172"/>
                    </a:lnTo>
                    <a:lnTo>
                      <a:pt x="246176" y="161004"/>
                    </a:lnTo>
                    <a:lnTo>
                      <a:pt x="288181" y="183172"/>
                    </a:lnTo>
                    <a:lnTo>
                      <a:pt x="309176" y="193672"/>
                    </a:lnTo>
                    <a:lnTo>
                      <a:pt x="305679" y="170338"/>
                    </a:lnTo>
                    <a:lnTo>
                      <a:pt x="297511" y="123670"/>
                    </a:lnTo>
                    <a:lnTo>
                      <a:pt x="331347" y="91002"/>
                    </a:lnTo>
                    <a:lnTo>
                      <a:pt x="348845" y="74669"/>
                    </a:lnTo>
                    <a:lnTo>
                      <a:pt x="325514" y="71169"/>
                    </a:lnTo>
                    <a:lnTo>
                      <a:pt x="278844" y="64168"/>
                    </a:lnTo>
                    <a:lnTo>
                      <a:pt x="257842" y="22167"/>
                    </a:lnTo>
                    <a:lnTo>
                      <a:pt x="245008" y="0"/>
                    </a:lnTo>
                    <a:close/>
                  </a:path>
                </a:pathLst>
              </a:custGeom>
              <a:solidFill>
                <a:srgbClr val="FFFFFF"/>
              </a:solidFill>
              <a:ln w="6417" cap="flat">
                <a:noFill/>
                <a:prstDash val="solid"/>
                <a:miter/>
              </a:ln>
            </p:spPr>
            <p:txBody>
              <a:bodyPr rtlCol="0" anchor="ctr"/>
              <a:lstStyle/>
              <a:p>
                <a:endParaRPr lang="en-US" dirty="0"/>
              </a:p>
            </p:txBody>
          </p:sp>
        </p:grpSp>
        <p:grpSp>
          <p:nvGrpSpPr>
            <p:cNvPr id="22" name="Graphic 3">
              <a:extLst>
                <a:ext uri="{FF2B5EF4-FFF2-40B4-BE49-F238E27FC236}">
                  <a16:creationId xmlns:a16="http://schemas.microsoft.com/office/drawing/2014/main" id="{EB2FDE0B-498E-4370-9AB4-A17B4567779C}"/>
                </a:ext>
              </a:extLst>
            </p:cNvPr>
            <p:cNvGrpSpPr/>
            <p:nvPr/>
          </p:nvGrpSpPr>
          <p:grpSpPr>
            <a:xfrm>
              <a:off x="4521589" y="1609733"/>
              <a:ext cx="466671" cy="466684"/>
              <a:chOff x="4521589" y="1609733"/>
              <a:chExt cx="466671" cy="466684"/>
            </a:xfrm>
            <a:solidFill>
              <a:srgbClr val="2D5967"/>
            </a:solidFill>
          </p:grpSpPr>
          <p:sp>
            <p:nvSpPr>
              <p:cNvPr id="23" name="Freeform: Shape 22">
                <a:extLst>
                  <a:ext uri="{FF2B5EF4-FFF2-40B4-BE49-F238E27FC236}">
                    <a16:creationId xmlns:a16="http://schemas.microsoft.com/office/drawing/2014/main" id="{19C63F57-4F3C-42F5-ABA2-63C60A062D5B}"/>
                  </a:ext>
                </a:extLst>
              </p:cNvPr>
              <p:cNvSpPr/>
              <p:nvPr/>
            </p:nvSpPr>
            <p:spPr>
              <a:xfrm>
                <a:off x="4521589" y="1666906"/>
                <a:ext cx="227509" cy="287007"/>
              </a:xfrm>
              <a:custGeom>
                <a:avLst/>
                <a:gdLst>
                  <a:gd name="connsiteX0" fmla="*/ 17499 w 227509"/>
                  <a:gd name="connsiteY0" fmla="*/ 270677 h 287007"/>
                  <a:gd name="connsiteX1" fmla="*/ 17499 w 227509"/>
                  <a:gd name="connsiteY1" fmla="*/ 17501 h 287007"/>
                  <a:gd name="connsiteX2" fmla="*/ 158669 w 227509"/>
                  <a:gd name="connsiteY2" fmla="*/ 17501 h 287007"/>
                  <a:gd name="connsiteX3" fmla="*/ 141171 w 227509"/>
                  <a:gd name="connsiteY3" fmla="*/ 0 h 287007"/>
                  <a:gd name="connsiteX4" fmla="*/ 0 w 227509"/>
                  <a:gd name="connsiteY4" fmla="*/ 0 h 287007"/>
                  <a:gd name="connsiteX5" fmla="*/ 0 w 227509"/>
                  <a:gd name="connsiteY5" fmla="*/ 287007 h 287007"/>
                  <a:gd name="connsiteX6" fmla="*/ 227509 w 227509"/>
                  <a:gd name="connsiteY6" fmla="*/ 287007 h 287007"/>
                  <a:gd name="connsiteX7" fmla="*/ 210004 w 227509"/>
                  <a:gd name="connsiteY7" fmla="*/ 270677 h 287007"/>
                  <a:gd name="connsiteX8" fmla="*/ 17499 w 227509"/>
                  <a:gd name="connsiteY8" fmla="*/ 270677 h 28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509" h="287007">
                    <a:moveTo>
                      <a:pt x="17499" y="270677"/>
                    </a:moveTo>
                    <a:lnTo>
                      <a:pt x="17499" y="17501"/>
                    </a:lnTo>
                    <a:lnTo>
                      <a:pt x="158669" y="17501"/>
                    </a:lnTo>
                    <a:lnTo>
                      <a:pt x="141171" y="0"/>
                    </a:lnTo>
                    <a:lnTo>
                      <a:pt x="0" y="0"/>
                    </a:lnTo>
                    <a:lnTo>
                      <a:pt x="0" y="287007"/>
                    </a:lnTo>
                    <a:lnTo>
                      <a:pt x="227509" y="287007"/>
                    </a:lnTo>
                    <a:lnTo>
                      <a:pt x="210004" y="270677"/>
                    </a:lnTo>
                    <a:lnTo>
                      <a:pt x="17499" y="270677"/>
                    </a:lnTo>
                    <a:close/>
                  </a:path>
                </a:pathLst>
              </a:custGeom>
              <a:solidFill>
                <a:srgbClr val="2D5967"/>
              </a:solidFill>
              <a:ln w="641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EBB6EB9C-146D-4A09-8F63-009F3785F90A}"/>
                  </a:ext>
                </a:extLst>
              </p:cNvPr>
              <p:cNvSpPr/>
              <p:nvPr/>
            </p:nvSpPr>
            <p:spPr>
              <a:xfrm>
                <a:off x="4745588" y="1845409"/>
                <a:ext cx="242672" cy="231008"/>
              </a:xfrm>
              <a:custGeom>
                <a:avLst/>
                <a:gdLst>
                  <a:gd name="connsiteX0" fmla="*/ 242672 w 242672"/>
                  <a:gd name="connsiteY0" fmla="*/ 87502 h 231008"/>
                  <a:gd name="connsiteX1" fmla="*/ 158669 w 242672"/>
                  <a:gd name="connsiteY1" fmla="*/ 75836 h 231008"/>
                  <a:gd name="connsiteX2" fmla="*/ 121336 w 242672"/>
                  <a:gd name="connsiteY2" fmla="*/ 0 h 231008"/>
                  <a:gd name="connsiteX3" fmla="*/ 84003 w 242672"/>
                  <a:gd name="connsiteY3" fmla="*/ 75836 h 231008"/>
                  <a:gd name="connsiteX4" fmla="*/ 0 w 242672"/>
                  <a:gd name="connsiteY4" fmla="*/ 87502 h 231008"/>
                  <a:gd name="connsiteX5" fmla="*/ 60665 w 242672"/>
                  <a:gd name="connsiteY5" fmla="*/ 147005 h 231008"/>
                  <a:gd name="connsiteX6" fmla="*/ 46670 w 242672"/>
                  <a:gd name="connsiteY6" fmla="*/ 231008 h 231008"/>
                  <a:gd name="connsiteX7" fmla="*/ 121336 w 242672"/>
                  <a:gd name="connsiteY7" fmla="*/ 191339 h 231008"/>
                  <a:gd name="connsiteX8" fmla="*/ 196002 w 242672"/>
                  <a:gd name="connsiteY8" fmla="*/ 231008 h 231008"/>
                  <a:gd name="connsiteX9" fmla="*/ 182007 w 242672"/>
                  <a:gd name="connsiteY9" fmla="*/ 147005 h 231008"/>
                  <a:gd name="connsiteX10" fmla="*/ 242672 w 242672"/>
                  <a:gd name="connsiteY10" fmla="*/ 87502 h 231008"/>
                  <a:gd name="connsiteX11" fmla="*/ 68833 w 242672"/>
                  <a:gd name="connsiteY11" fmla="*/ 198340 h 231008"/>
                  <a:gd name="connsiteX12" fmla="*/ 79338 w 242672"/>
                  <a:gd name="connsiteY12" fmla="*/ 140005 h 231008"/>
                  <a:gd name="connsiteX13" fmla="*/ 37333 w 242672"/>
                  <a:gd name="connsiteY13" fmla="*/ 99168 h 231008"/>
                  <a:gd name="connsiteX14" fmla="*/ 95669 w 242672"/>
                  <a:gd name="connsiteY14" fmla="*/ 91006 h 231008"/>
                  <a:gd name="connsiteX15" fmla="*/ 121336 w 242672"/>
                  <a:gd name="connsiteY15" fmla="*/ 38501 h 231008"/>
                  <a:gd name="connsiteX16" fmla="*/ 147003 w 242672"/>
                  <a:gd name="connsiteY16" fmla="*/ 91006 h 231008"/>
                  <a:gd name="connsiteX17" fmla="*/ 205339 w 242672"/>
                  <a:gd name="connsiteY17" fmla="*/ 99168 h 231008"/>
                  <a:gd name="connsiteX18" fmla="*/ 163334 w 242672"/>
                  <a:gd name="connsiteY18" fmla="*/ 140005 h 231008"/>
                  <a:gd name="connsiteX19" fmla="*/ 172671 w 242672"/>
                  <a:gd name="connsiteY19" fmla="*/ 198340 h 231008"/>
                  <a:gd name="connsiteX20" fmla="*/ 120168 w 242672"/>
                  <a:gd name="connsiteY20" fmla="*/ 171505 h 231008"/>
                  <a:gd name="connsiteX21" fmla="*/ 68833 w 242672"/>
                  <a:gd name="connsiteY21" fmla="*/ 198340 h 23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2672" h="231008">
                    <a:moveTo>
                      <a:pt x="242672" y="87502"/>
                    </a:moveTo>
                    <a:lnTo>
                      <a:pt x="158669" y="75836"/>
                    </a:lnTo>
                    <a:lnTo>
                      <a:pt x="121336" y="0"/>
                    </a:lnTo>
                    <a:lnTo>
                      <a:pt x="84003" y="75836"/>
                    </a:lnTo>
                    <a:lnTo>
                      <a:pt x="0" y="87502"/>
                    </a:lnTo>
                    <a:lnTo>
                      <a:pt x="60665" y="147005"/>
                    </a:lnTo>
                    <a:lnTo>
                      <a:pt x="46670" y="231008"/>
                    </a:lnTo>
                    <a:lnTo>
                      <a:pt x="121336" y="191339"/>
                    </a:lnTo>
                    <a:lnTo>
                      <a:pt x="196002" y="231008"/>
                    </a:lnTo>
                    <a:lnTo>
                      <a:pt x="182007" y="147005"/>
                    </a:lnTo>
                    <a:lnTo>
                      <a:pt x="242672" y="87502"/>
                    </a:lnTo>
                    <a:close/>
                    <a:moveTo>
                      <a:pt x="68833" y="198340"/>
                    </a:moveTo>
                    <a:lnTo>
                      <a:pt x="79338" y="140005"/>
                    </a:lnTo>
                    <a:lnTo>
                      <a:pt x="37333" y="99168"/>
                    </a:lnTo>
                    <a:lnTo>
                      <a:pt x="95669" y="91006"/>
                    </a:lnTo>
                    <a:lnTo>
                      <a:pt x="121336" y="38501"/>
                    </a:lnTo>
                    <a:lnTo>
                      <a:pt x="147003" y="91006"/>
                    </a:lnTo>
                    <a:lnTo>
                      <a:pt x="205339" y="99168"/>
                    </a:lnTo>
                    <a:lnTo>
                      <a:pt x="163334" y="140005"/>
                    </a:lnTo>
                    <a:lnTo>
                      <a:pt x="172671" y="198340"/>
                    </a:lnTo>
                    <a:lnTo>
                      <a:pt x="120168" y="171505"/>
                    </a:lnTo>
                    <a:lnTo>
                      <a:pt x="68833" y="198340"/>
                    </a:lnTo>
                    <a:close/>
                  </a:path>
                </a:pathLst>
              </a:custGeom>
              <a:solidFill>
                <a:srgbClr val="2D5967"/>
              </a:solidFill>
              <a:ln w="641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4FBBEB3-7960-48A1-A166-8297BA2348A0}"/>
                  </a:ext>
                </a:extLst>
              </p:cNvPr>
              <p:cNvSpPr/>
              <p:nvPr/>
            </p:nvSpPr>
            <p:spPr>
              <a:xfrm>
                <a:off x="4677935" y="1609733"/>
                <a:ext cx="152836" cy="144670"/>
              </a:xfrm>
              <a:custGeom>
                <a:avLst/>
                <a:gdLst>
                  <a:gd name="connsiteX0" fmla="*/ 38501 w 152836"/>
                  <a:gd name="connsiteY0" fmla="*/ 92170 h 144670"/>
                  <a:gd name="connsiteX1" fmla="*/ 29165 w 152836"/>
                  <a:gd name="connsiteY1" fmla="*/ 144671 h 144670"/>
                  <a:gd name="connsiteX2" fmla="*/ 75835 w 152836"/>
                  <a:gd name="connsiteY2" fmla="*/ 120170 h 144670"/>
                  <a:gd name="connsiteX3" fmla="*/ 122498 w 152836"/>
                  <a:gd name="connsiteY3" fmla="*/ 144671 h 144670"/>
                  <a:gd name="connsiteX4" fmla="*/ 113168 w 152836"/>
                  <a:gd name="connsiteY4" fmla="*/ 92170 h 144670"/>
                  <a:gd name="connsiteX5" fmla="*/ 152837 w 152836"/>
                  <a:gd name="connsiteY5" fmla="*/ 54835 h 144670"/>
                  <a:gd name="connsiteX6" fmla="*/ 100334 w 152836"/>
                  <a:gd name="connsiteY6" fmla="*/ 47835 h 144670"/>
                  <a:gd name="connsiteX7" fmla="*/ 77002 w 152836"/>
                  <a:gd name="connsiteY7" fmla="*/ 0 h 144670"/>
                  <a:gd name="connsiteX8" fmla="*/ 53664 w 152836"/>
                  <a:gd name="connsiteY8" fmla="*/ 47835 h 144670"/>
                  <a:gd name="connsiteX9" fmla="*/ 0 w 152836"/>
                  <a:gd name="connsiteY9" fmla="*/ 54835 h 144670"/>
                  <a:gd name="connsiteX10" fmla="*/ 38501 w 152836"/>
                  <a:gd name="connsiteY10" fmla="*/ 92170 h 144670"/>
                  <a:gd name="connsiteX11" fmla="*/ 37334 w 152836"/>
                  <a:gd name="connsiteY11" fmla="*/ 67669 h 144670"/>
                  <a:gd name="connsiteX12" fmla="*/ 64168 w 152836"/>
                  <a:gd name="connsiteY12" fmla="*/ 64168 h 144670"/>
                  <a:gd name="connsiteX13" fmla="*/ 75835 w 152836"/>
                  <a:gd name="connsiteY13" fmla="*/ 39668 h 144670"/>
                  <a:gd name="connsiteX14" fmla="*/ 87500 w 152836"/>
                  <a:gd name="connsiteY14" fmla="*/ 64168 h 144670"/>
                  <a:gd name="connsiteX15" fmla="*/ 114336 w 152836"/>
                  <a:gd name="connsiteY15" fmla="*/ 67669 h 144670"/>
                  <a:gd name="connsiteX16" fmla="*/ 94501 w 152836"/>
                  <a:gd name="connsiteY16" fmla="*/ 86336 h 144670"/>
                  <a:gd name="connsiteX17" fmla="*/ 99166 w 152836"/>
                  <a:gd name="connsiteY17" fmla="*/ 113170 h 144670"/>
                  <a:gd name="connsiteX18" fmla="*/ 77002 w 152836"/>
                  <a:gd name="connsiteY18" fmla="*/ 100336 h 144670"/>
                  <a:gd name="connsiteX19" fmla="*/ 52496 w 152836"/>
                  <a:gd name="connsiteY19" fmla="*/ 113170 h 144670"/>
                  <a:gd name="connsiteX20" fmla="*/ 57168 w 152836"/>
                  <a:gd name="connsiteY20" fmla="*/ 86336 h 144670"/>
                  <a:gd name="connsiteX21" fmla="*/ 37334 w 152836"/>
                  <a:gd name="connsiteY21" fmla="*/ 67669 h 14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836" h="144670">
                    <a:moveTo>
                      <a:pt x="38501" y="92170"/>
                    </a:moveTo>
                    <a:lnTo>
                      <a:pt x="29165" y="144671"/>
                    </a:lnTo>
                    <a:lnTo>
                      <a:pt x="75835" y="120170"/>
                    </a:lnTo>
                    <a:lnTo>
                      <a:pt x="122498" y="144671"/>
                    </a:lnTo>
                    <a:lnTo>
                      <a:pt x="113168" y="92170"/>
                    </a:lnTo>
                    <a:lnTo>
                      <a:pt x="152837" y="54835"/>
                    </a:lnTo>
                    <a:lnTo>
                      <a:pt x="100334" y="47835"/>
                    </a:lnTo>
                    <a:lnTo>
                      <a:pt x="77002" y="0"/>
                    </a:lnTo>
                    <a:lnTo>
                      <a:pt x="53664" y="47835"/>
                    </a:lnTo>
                    <a:lnTo>
                      <a:pt x="0" y="54835"/>
                    </a:lnTo>
                    <a:lnTo>
                      <a:pt x="38501" y="92170"/>
                    </a:lnTo>
                    <a:close/>
                    <a:moveTo>
                      <a:pt x="37334" y="67669"/>
                    </a:moveTo>
                    <a:lnTo>
                      <a:pt x="64168" y="64168"/>
                    </a:lnTo>
                    <a:lnTo>
                      <a:pt x="75835" y="39668"/>
                    </a:lnTo>
                    <a:lnTo>
                      <a:pt x="87500" y="64168"/>
                    </a:lnTo>
                    <a:lnTo>
                      <a:pt x="114336" y="67669"/>
                    </a:lnTo>
                    <a:lnTo>
                      <a:pt x="94501" y="86336"/>
                    </a:lnTo>
                    <a:lnTo>
                      <a:pt x="99166" y="113170"/>
                    </a:lnTo>
                    <a:lnTo>
                      <a:pt x="77002" y="100336"/>
                    </a:lnTo>
                    <a:lnTo>
                      <a:pt x="52496" y="113170"/>
                    </a:lnTo>
                    <a:lnTo>
                      <a:pt x="57168" y="86336"/>
                    </a:lnTo>
                    <a:lnTo>
                      <a:pt x="37334" y="67669"/>
                    </a:lnTo>
                    <a:close/>
                  </a:path>
                </a:pathLst>
              </a:custGeom>
              <a:solidFill>
                <a:srgbClr val="2D5967"/>
              </a:solidFill>
              <a:ln w="6417" cap="flat">
                <a:noFill/>
                <a:prstDash val="solid"/>
                <a:miter/>
              </a:ln>
            </p:spPr>
            <p:txBody>
              <a:bodyPr rtlCol="0" anchor="ctr"/>
              <a:lstStyle/>
              <a:p>
                <a:endParaRPr lang="en-US"/>
              </a:p>
            </p:txBody>
          </p:sp>
        </p:grpSp>
      </p:grpSp>
      <p:grpSp>
        <p:nvGrpSpPr>
          <p:cNvPr id="28" name="Graphic 3">
            <a:extLst>
              <a:ext uri="{FF2B5EF4-FFF2-40B4-BE49-F238E27FC236}">
                <a16:creationId xmlns:a16="http://schemas.microsoft.com/office/drawing/2014/main" id="{A47BEDB8-5186-476D-BF52-1A198438AB8B}"/>
              </a:ext>
            </a:extLst>
          </p:cNvPr>
          <p:cNvGrpSpPr/>
          <p:nvPr/>
        </p:nvGrpSpPr>
        <p:grpSpPr>
          <a:xfrm>
            <a:off x="1065234" y="1526709"/>
            <a:ext cx="567805" cy="607660"/>
            <a:chOff x="4780547" y="1557505"/>
            <a:chExt cx="513347" cy="513347"/>
          </a:xfrm>
        </p:grpSpPr>
        <p:grpSp>
          <p:nvGrpSpPr>
            <p:cNvPr id="29" name="Graphic 3">
              <a:extLst>
                <a:ext uri="{FF2B5EF4-FFF2-40B4-BE49-F238E27FC236}">
                  <a16:creationId xmlns:a16="http://schemas.microsoft.com/office/drawing/2014/main" id="{5C6A7D6D-7B9C-4ADD-A721-B5F564DD0DDF}"/>
                </a:ext>
              </a:extLst>
            </p:cNvPr>
            <p:cNvGrpSpPr/>
            <p:nvPr/>
          </p:nvGrpSpPr>
          <p:grpSpPr>
            <a:xfrm>
              <a:off x="4780547" y="1557505"/>
              <a:ext cx="513347" cy="513347"/>
              <a:chOff x="4780547" y="1557505"/>
              <a:chExt cx="513347" cy="513347"/>
            </a:xfrm>
            <a:solidFill>
              <a:srgbClr val="FFFFFF"/>
            </a:solidFill>
          </p:grpSpPr>
          <p:sp>
            <p:nvSpPr>
              <p:cNvPr id="36" name="Freeform: Shape 35">
                <a:extLst>
                  <a:ext uri="{FF2B5EF4-FFF2-40B4-BE49-F238E27FC236}">
                    <a16:creationId xmlns:a16="http://schemas.microsoft.com/office/drawing/2014/main" id="{81BFFEB4-26ED-4F13-B7CB-63D2DD452BE2}"/>
                  </a:ext>
                </a:extLst>
              </p:cNvPr>
              <p:cNvSpPr/>
              <p:nvPr/>
            </p:nvSpPr>
            <p:spPr>
              <a:xfrm>
                <a:off x="4786656" y="1563616"/>
                <a:ext cx="501155" cy="502346"/>
              </a:xfrm>
              <a:custGeom>
                <a:avLst/>
                <a:gdLst>
                  <a:gd name="connsiteX0" fmla="*/ 26829 w 501155"/>
                  <a:gd name="connsiteY0" fmla="*/ 501127 h 502346"/>
                  <a:gd name="connsiteX1" fmla="*/ 0 w 501155"/>
                  <a:gd name="connsiteY1" fmla="*/ 474234 h 502346"/>
                  <a:gd name="connsiteX2" fmla="*/ 0 w 501155"/>
                  <a:gd name="connsiteY2" fmla="*/ 26890 h 502346"/>
                  <a:gd name="connsiteX3" fmla="*/ 26829 w 501155"/>
                  <a:gd name="connsiteY3" fmla="*/ 0 h 502346"/>
                  <a:gd name="connsiteX4" fmla="*/ 474333 w 501155"/>
                  <a:gd name="connsiteY4" fmla="*/ 0 h 502346"/>
                  <a:gd name="connsiteX5" fmla="*/ 501155 w 501155"/>
                  <a:gd name="connsiteY5" fmla="*/ 26890 h 502346"/>
                  <a:gd name="connsiteX6" fmla="*/ 501155 w 501155"/>
                  <a:gd name="connsiteY6" fmla="*/ 475460 h 502346"/>
                  <a:gd name="connsiteX7" fmla="*/ 474333 w 501155"/>
                  <a:gd name="connsiteY7" fmla="*/ 502346 h 502346"/>
                  <a:gd name="connsiteX8" fmla="*/ 26829 w 501155"/>
                  <a:gd name="connsiteY8" fmla="*/ 501127 h 50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155" h="502346">
                    <a:moveTo>
                      <a:pt x="26829" y="501127"/>
                    </a:moveTo>
                    <a:cubicBezTo>
                      <a:pt x="12198" y="501127"/>
                      <a:pt x="0" y="488903"/>
                      <a:pt x="0" y="474234"/>
                    </a:cubicBezTo>
                    <a:lnTo>
                      <a:pt x="0" y="26890"/>
                    </a:lnTo>
                    <a:cubicBezTo>
                      <a:pt x="0" y="12223"/>
                      <a:pt x="12198" y="0"/>
                      <a:pt x="26829" y="0"/>
                    </a:cubicBezTo>
                    <a:lnTo>
                      <a:pt x="474333" y="0"/>
                    </a:lnTo>
                    <a:cubicBezTo>
                      <a:pt x="488963" y="0"/>
                      <a:pt x="501155" y="12223"/>
                      <a:pt x="501155" y="26890"/>
                    </a:cubicBezTo>
                    <a:lnTo>
                      <a:pt x="501155" y="475460"/>
                    </a:lnTo>
                    <a:cubicBezTo>
                      <a:pt x="501155" y="490122"/>
                      <a:pt x="488963" y="502346"/>
                      <a:pt x="474333" y="502346"/>
                    </a:cubicBezTo>
                    <a:lnTo>
                      <a:pt x="26829" y="501127"/>
                    </a:lnTo>
                    <a:close/>
                  </a:path>
                </a:pathLst>
              </a:custGeom>
              <a:solidFill>
                <a:srgbClr val="FFFFFF"/>
              </a:solidFill>
              <a:ln w="641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DA46AC7-B4AE-4388-9BFC-21F8AAC3A1ED}"/>
                  </a:ext>
                </a:extLst>
              </p:cNvPr>
              <p:cNvSpPr/>
              <p:nvPr/>
            </p:nvSpPr>
            <p:spPr>
              <a:xfrm>
                <a:off x="4780547" y="1557505"/>
                <a:ext cx="513347" cy="513347"/>
              </a:xfrm>
              <a:custGeom>
                <a:avLst/>
                <a:gdLst>
                  <a:gd name="connsiteX0" fmla="*/ 479203 w 513347"/>
                  <a:gd name="connsiteY0" fmla="*/ 12223 h 513347"/>
                  <a:gd name="connsiteX1" fmla="*/ 499936 w 513347"/>
                  <a:gd name="connsiteY1" fmla="*/ 33001 h 513347"/>
                  <a:gd name="connsiteX2" fmla="*/ 499936 w 513347"/>
                  <a:gd name="connsiteY2" fmla="*/ 481571 h 513347"/>
                  <a:gd name="connsiteX3" fmla="*/ 479203 w 513347"/>
                  <a:gd name="connsiteY3" fmla="*/ 502349 h 513347"/>
                  <a:gd name="connsiteX4" fmla="*/ 32925 w 513347"/>
                  <a:gd name="connsiteY4" fmla="*/ 502349 h 513347"/>
                  <a:gd name="connsiteX5" fmla="*/ 12192 w 513347"/>
                  <a:gd name="connsiteY5" fmla="*/ 480346 h 513347"/>
                  <a:gd name="connsiteX6" fmla="*/ 12192 w 513347"/>
                  <a:gd name="connsiteY6" fmla="*/ 33001 h 513347"/>
                  <a:gd name="connsiteX7" fmla="*/ 32925 w 513347"/>
                  <a:gd name="connsiteY7" fmla="*/ 12223 h 513347"/>
                  <a:gd name="connsiteX8" fmla="*/ 479203 w 513347"/>
                  <a:gd name="connsiteY8" fmla="*/ 12223 h 513347"/>
                  <a:gd name="connsiteX9" fmla="*/ 479203 w 513347"/>
                  <a:gd name="connsiteY9" fmla="*/ 0 h 513347"/>
                  <a:gd name="connsiteX10" fmla="*/ 32925 w 513347"/>
                  <a:gd name="connsiteY10" fmla="*/ 0 h 513347"/>
                  <a:gd name="connsiteX11" fmla="*/ 0 w 513347"/>
                  <a:gd name="connsiteY11" fmla="*/ 33001 h 513347"/>
                  <a:gd name="connsiteX12" fmla="*/ 0 w 513347"/>
                  <a:gd name="connsiteY12" fmla="*/ 481571 h 513347"/>
                  <a:gd name="connsiteX13" fmla="*/ 32925 w 513347"/>
                  <a:gd name="connsiteY13" fmla="*/ 513347 h 513347"/>
                  <a:gd name="connsiteX14" fmla="*/ 480423 w 513347"/>
                  <a:gd name="connsiteY14" fmla="*/ 513347 h 513347"/>
                  <a:gd name="connsiteX15" fmla="*/ 513347 w 513347"/>
                  <a:gd name="connsiteY15" fmla="*/ 480346 h 513347"/>
                  <a:gd name="connsiteX16" fmla="*/ 513347 w 513347"/>
                  <a:gd name="connsiteY16" fmla="*/ 33001 h 513347"/>
                  <a:gd name="connsiteX17" fmla="*/ 479203 w 513347"/>
                  <a:gd name="connsiteY17"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347" h="513347">
                    <a:moveTo>
                      <a:pt x="479203" y="12223"/>
                    </a:moveTo>
                    <a:cubicBezTo>
                      <a:pt x="490183" y="12223"/>
                      <a:pt x="499936" y="22001"/>
                      <a:pt x="499936" y="33001"/>
                    </a:cubicBezTo>
                    <a:lnTo>
                      <a:pt x="499936" y="481571"/>
                    </a:lnTo>
                    <a:cubicBezTo>
                      <a:pt x="499936" y="492570"/>
                      <a:pt x="490183" y="502349"/>
                      <a:pt x="479203" y="502349"/>
                    </a:cubicBezTo>
                    <a:lnTo>
                      <a:pt x="32925" y="502349"/>
                    </a:lnTo>
                    <a:cubicBezTo>
                      <a:pt x="21945" y="501123"/>
                      <a:pt x="12192" y="491344"/>
                      <a:pt x="12192" y="480346"/>
                    </a:cubicBezTo>
                    <a:lnTo>
                      <a:pt x="12192" y="33001"/>
                    </a:lnTo>
                    <a:cubicBezTo>
                      <a:pt x="12192" y="22001"/>
                      <a:pt x="21945" y="12223"/>
                      <a:pt x="32925" y="12223"/>
                    </a:cubicBezTo>
                    <a:lnTo>
                      <a:pt x="479203" y="12223"/>
                    </a:lnTo>
                    <a:close/>
                    <a:moveTo>
                      <a:pt x="479203" y="0"/>
                    </a:moveTo>
                    <a:lnTo>
                      <a:pt x="32925" y="0"/>
                    </a:lnTo>
                    <a:cubicBezTo>
                      <a:pt x="14631" y="0"/>
                      <a:pt x="0" y="14667"/>
                      <a:pt x="0" y="33001"/>
                    </a:cubicBezTo>
                    <a:lnTo>
                      <a:pt x="0" y="481571"/>
                    </a:lnTo>
                    <a:cubicBezTo>
                      <a:pt x="0" y="498679"/>
                      <a:pt x="14631" y="513347"/>
                      <a:pt x="32925" y="513347"/>
                    </a:cubicBezTo>
                    <a:lnTo>
                      <a:pt x="480423" y="513347"/>
                    </a:lnTo>
                    <a:cubicBezTo>
                      <a:pt x="498717" y="513347"/>
                      <a:pt x="513347" y="498679"/>
                      <a:pt x="513347" y="480346"/>
                    </a:cubicBezTo>
                    <a:lnTo>
                      <a:pt x="513347" y="33001"/>
                    </a:lnTo>
                    <a:cubicBezTo>
                      <a:pt x="512128" y="14667"/>
                      <a:pt x="497498" y="0"/>
                      <a:pt x="479203" y="0"/>
                    </a:cubicBezTo>
                    <a:close/>
                  </a:path>
                </a:pathLst>
              </a:custGeom>
              <a:solidFill>
                <a:srgbClr val="FFFFFF"/>
              </a:solidFill>
              <a:ln w="6417" cap="flat">
                <a:noFill/>
                <a:prstDash val="solid"/>
                <a:miter/>
              </a:ln>
            </p:spPr>
            <p:txBody>
              <a:bodyPr rtlCol="0" anchor="ctr"/>
              <a:lstStyle/>
              <a:p>
                <a:endParaRPr lang="en-US"/>
              </a:p>
            </p:txBody>
          </p:sp>
        </p:grpSp>
        <p:grpSp>
          <p:nvGrpSpPr>
            <p:cNvPr id="30" name="Graphic 3">
              <a:extLst>
                <a:ext uri="{FF2B5EF4-FFF2-40B4-BE49-F238E27FC236}">
                  <a16:creationId xmlns:a16="http://schemas.microsoft.com/office/drawing/2014/main" id="{8535B126-2A4D-40E1-9160-3686307DB016}"/>
                </a:ext>
              </a:extLst>
            </p:cNvPr>
            <p:cNvGrpSpPr/>
            <p:nvPr/>
          </p:nvGrpSpPr>
          <p:grpSpPr>
            <a:xfrm>
              <a:off x="4863459" y="1677291"/>
              <a:ext cx="342639" cy="331227"/>
              <a:chOff x="4863459" y="1677291"/>
              <a:chExt cx="342639" cy="331227"/>
            </a:xfrm>
            <a:solidFill>
              <a:srgbClr val="2D5967"/>
            </a:solidFill>
          </p:grpSpPr>
          <p:sp>
            <p:nvSpPr>
              <p:cNvPr id="33" name="Freeform: Shape 32">
                <a:extLst>
                  <a:ext uri="{FF2B5EF4-FFF2-40B4-BE49-F238E27FC236}">
                    <a16:creationId xmlns:a16="http://schemas.microsoft.com/office/drawing/2014/main" id="{BEC7C69C-2705-46D2-A3BC-6E3920B31D77}"/>
                  </a:ext>
                </a:extLst>
              </p:cNvPr>
              <p:cNvSpPr/>
              <p:nvPr/>
            </p:nvSpPr>
            <p:spPr>
              <a:xfrm>
                <a:off x="5030508" y="1682179"/>
                <a:ext cx="175590" cy="151559"/>
              </a:xfrm>
              <a:custGeom>
                <a:avLst/>
                <a:gdLst>
                  <a:gd name="connsiteX0" fmla="*/ 120720 w 175590"/>
                  <a:gd name="connsiteY0" fmla="*/ 17112 h 151559"/>
                  <a:gd name="connsiteX1" fmla="*/ 153638 w 175590"/>
                  <a:gd name="connsiteY1" fmla="*/ 74557 h 151559"/>
                  <a:gd name="connsiteX2" fmla="*/ 120720 w 175590"/>
                  <a:gd name="connsiteY2" fmla="*/ 132003 h 151559"/>
                  <a:gd name="connsiteX3" fmla="*/ 54871 w 175590"/>
                  <a:gd name="connsiteY3" fmla="*/ 132003 h 151559"/>
                  <a:gd name="connsiteX4" fmla="*/ 21952 w 175590"/>
                  <a:gd name="connsiteY4" fmla="*/ 74557 h 151559"/>
                  <a:gd name="connsiteX5" fmla="*/ 54871 w 175590"/>
                  <a:gd name="connsiteY5" fmla="*/ 17112 h 151559"/>
                  <a:gd name="connsiteX6" fmla="*/ 120720 w 175590"/>
                  <a:gd name="connsiteY6" fmla="*/ 17112 h 151559"/>
                  <a:gd name="connsiteX7" fmla="*/ 131693 w 175590"/>
                  <a:gd name="connsiteY7" fmla="*/ 0 h 151559"/>
                  <a:gd name="connsiteX8" fmla="*/ 43898 w 175590"/>
                  <a:gd name="connsiteY8" fmla="*/ 0 h 151559"/>
                  <a:gd name="connsiteX9" fmla="*/ 0 w 175590"/>
                  <a:gd name="connsiteY9" fmla="*/ 75780 h 151559"/>
                  <a:gd name="connsiteX10" fmla="*/ 43898 w 175590"/>
                  <a:gd name="connsiteY10" fmla="*/ 151559 h 151559"/>
                  <a:gd name="connsiteX11" fmla="*/ 131693 w 175590"/>
                  <a:gd name="connsiteY11" fmla="*/ 151559 h 151559"/>
                  <a:gd name="connsiteX12" fmla="*/ 175591 w 175590"/>
                  <a:gd name="connsiteY12" fmla="*/ 75780 h 151559"/>
                  <a:gd name="connsiteX13" fmla="*/ 131693 w 175590"/>
                  <a:gd name="connsiteY13" fmla="*/ 0 h 15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590" h="151559">
                    <a:moveTo>
                      <a:pt x="120720" y="17112"/>
                    </a:moveTo>
                    <a:lnTo>
                      <a:pt x="153638" y="74557"/>
                    </a:lnTo>
                    <a:lnTo>
                      <a:pt x="120720" y="132003"/>
                    </a:lnTo>
                    <a:lnTo>
                      <a:pt x="54871" y="132003"/>
                    </a:lnTo>
                    <a:lnTo>
                      <a:pt x="21952" y="74557"/>
                    </a:lnTo>
                    <a:lnTo>
                      <a:pt x="54871" y="17112"/>
                    </a:lnTo>
                    <a:lnTo>
                      <a:pt x="120720" y="17112"/>
                    </a:lnTo>
                    <a:close/>
                    <a:moveTo>
                      <a:pt x="131693" y="0"/>
                    </a:moveTo>
                    <a:lnTo>
                      <a:pt x="43898" y="0"/>
                    </a:lnTo>
                    <a:lnTo>
                      <a:pt x="0" y="75780"/>
                    </a:lnTo>
                    <a:lnTo>
                      <a:pt x="43898" y="151559"/>
                    </a:lnTo>
                    <a:lnTo>
                      <a:pt x="131693" y="151559"/>
                    </a:lnTo>
                    <a:lnTo>
                      <a:pt x="175591" y="75780"/>
                    </a:lnTo>
                    <a:lnTo>
                      <a:pt x="131693" y="0"/>
                    </a:lnTo>
                    <a:close/>
                  </a:path>
                </a:pathLst>
              </a:custGeom>
              <a:solidFill>
                <a:srgbClr val="2D5967"/>
              </a:solidFill>
              <a:ln w="641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391BE0C-E81D-4527-BA26-8D04D0641925}"/>
                  </a:ext>
                </a:extLst>
              </p:cNvPr>
              <p:cNvSpPr/>
              <p:nvPr/>
            </p:nvSpPr>
            <p:spPr>
              <a:xfrm>
                <a:off x="4957337" y="1856956"/>
                <a:ext cx="151199" cy="151562"/>
              </a:xfrm>
              <a:custGeom>
                <a:avLst/>
                <a:gdLst>
                  <a:gd name="connsiteX0" fmla="*/ 75603 w 151199"/>
                  <a:gd name="connsiteY0" fmla="*/ 17112 h 151562"/>
                  <a:gd name="connsiteX1" fmla="*/ 132912 w 151199"/>
                  <a:gd name="connsiteY1" fmla="*/ 74561 h 151562"/>
                  <a:gd name="connsiteX2" fmla="*/ 75603 w 151199"/>
                  <a:gd name="connsiteY2" fmla="*/ 132004 h 151562"/>
                  <a:gd name="connsiteX3" fmla="*/ 18294 w 151199"/>
                  <a:gd name="connsiteY3" fmla="*/ 74561 h 151562"/>
                  <a:gd name="connsiteX4" fmla="*/ 75603 w 151199"/>
                  <a:gd name="connsiteY4" fmla="*/ 17112 h 151562"/>
                  <a:gd name="connsiteX5" fmla="*/ 75603 w 151199"/>
                  <a:gd name="connsiteY5" fmla="*/ 0 h 151562"/>
                  <a:gd name="connsiteX6" fmla="*/ 0 w 151199"/>
                  <a:gd name="connsiteY6" fmla="*/ 75780 h 151562"/>
                  <a:gd name="connsiteX7" fmla="*/ 75603 w 151199"/>
                  <a:gd name="connsiteY7" fmla="*/ 151563 h 151562"/>
                  <a:gd name="connsiteX8" fmla="*/ 151200 w 151199"/>
                  <a:gd name="connsiteY8" fmla="*/ 75780 h 151562"/>
                  <a:gd name="connsiteX9" fmla="*/ 75603 w 151199"/>
                  <a:gd name="connsiteY9" fmla="*/ 0 h 15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99" h="151562">
                    <a:moveTo>
                      <a:pt x="75603" y="17112"/>
                    </a:moveTo>
                    <a:cubicBezTo>
                      <a:pt x="107302" y="17112"/>
                      <a:pt x="132912" y="42778"/>
                      <a:pt x="132912" y="74561"/>
                    </a:cubicBezTo>
                    <a:cubicBezTo>
                      <a:pt x="132912" y="106337"/>
                      <a:pt x="107302" y="132004"/>
                      <a:pt x="75603" y="132004"/>
                    </a:cubicBezTo>
                    <a:cubicBezTo>
                      <a:pt x="43898" y="132004"/>
                      <a:pt x="18294" y="106337"/>
                      <a:pt x="18294" y="74561"/>
                    </a:cubicBezTo>
                    <a:cubicBezTo>
                      <a:pt x="18294" y="42778"/>
                      <a:pt x="43898" y="17112"/>
                      <a:pt x="75603" y="17112"/>
                    </a:cubicBezTo>
                    <a:close/>
                    <a:moveTo>
                      <a:pt x="75603" y="0"/>
                    </a:moveTo>
                    <a:cubicBezTo>
                      <a:pt x="34144" y="0"/>
                      <a:pt x="0" y="34224"/>
                      <a:pt x="0" y="75780"/>
                    </a:cubicBezTo>
                    <a:cubicBezTo>
                      <a:pt x="0" y="117335"/>
                      <a:pt x="34144" y="151563"/>
                      <a:pt x="75603" y="151563"/>
                    </a:cubicBezTo>
                    <a:cubicBezTo>
                      <a:pt x="117062" y="151563"/>
                      <a:pt x="151200" y="117335"/>
                      <a:pt x="151200" y="75780"/>
                    </a:cubicBezTo>
                    <a:cubicBezTo>
                      <a:pt x="151200" y="32999"/>
                      <a:pt x="117062" y="0"/>
                      <a:pt x="75603" y="0"/>
                    </a:cubicBezTo>
                    <a:close/>
                  </a:path>
                </a:pathLst>
              </a:custGeom>
              <a:solidFill>
                <a:srgbClr val="2D5967"/>
              </a:solidFill>
              <a:ln w="641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76D5CDC-FE2B-4B09-9F8F-97E7FD8E65A1}"/>
                  </a:ext>
                </a:extLst>
              </p:cNvPr>
              <p:cNvSpPr/>
              <p:nvPr/>
            </p:nvSpPr>
            <p:spPr>
              <a:xfrm>
                <a:off x="4863459" y="1677291"/>
                <a:ext cx="167049" cy="151559"/>
              </a:xfrm>
              <a:custGeom>
                <a:avLst/>
                <a:gdLst>
                  <a:gd name="connsiteX0" fmla="*/ 82912 w 167049"/>
                  <a:gd name="connsiteY0" fmla="*/ 36668 h 151559"/>
                  <a:gd name="connsiteX1" fmla="*/ 136563 w 167049"/>
                  <a:gd name="connsiteY1" fmla="*/ 133226 h 151559"/>
                  <a:gd name="connsiteX2" fmla="*/ 30480 w 167049"/>
                  <a:gd name="connsiteY2" fmla="*/ 133226 h 151559"/>
                  <a:gd name="connsiteX3" fmla="*/ 82912 w 167049"/>
                  <a:gd name="connsiteY3" fmla="*/ 36668 h 151559"/>
                  <a:gd name="connsiteX4" fmla="*/ 82912 w 167049"/>
                  <a:gd name="connsiteY4" fmla="*/ 0 h 151559"/>
                  <a:gd name="connsiteX5" fmla="*/ 0 w 167049"/>
                  <a:gd name="connsiteY5" fmla="*/ 151559 h 151559"/>
                  <a:gd name="connsiteX6" fmla="*/ 167049 w 167049"/>
                  <a:gd name="connsiteY6" fmla="*/ 151559 h 151559"/>
                  <a:gd name="connsiteX7" fmla="*/ 82912 w 167049"/>
                  <a:gd name="connsiteY7" fmla="*/ 0 h 15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049" h="151559">
                    <a:moveTo>
                      <a:pt x="82912" y="36668"/>
                    </a:moveTo>
                    <a:lnTo>
                      <a:pt x="136563" y="133226"/>
                    </a:lnTo>
                    <a:lnTo>
                      <a:pt x="30480" y="133226"/>
                    </a:lnTo>
                    <a:lnTo>
                      <a:pt x="82912" y="36668"/>
                    </a:lnTo>
                    <a:close/>
                    <a:moveTo>
                      <a:pt x="82912" y="0"/>
                    </a:moveTo>
                    <a:lnTo>
                      <a:pt x="0" y="151559"/>
                    </a:lnTo>
                    <a:lnTo>
                      <a:pt x="167049" y="151559"/>
                    </a:lnTo>
                    <a:lnTo>
                      <a:pt x="82912" y="0"/>
                    </a:lnTo>
                    <a:close/>
                  </a:path>
                </a:pathLst>
              </a:custGeom>
              <a:solidFill>
                <a:srgbClr val="2D5967"/>
              </a:solidFill>
              <a:ln w="6417"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34E399DA-E25B-433E-B3F4-AE086B5E30EE}"/>
                </a:ext>
              </a:extLst>
            </p:cNvPr>
            <p:cNvSpPr/>
            <p:nvPr/>
          </p:nvSpPr>
          <p:spPr>
            <a:xfrm>
              <a:off x="4792745" y="1618623"/>
              <a:ext cx="487737" cy="440011"/>
            </a:xfrm>
            <a:custGeom>
              <a:avLst/>
              <a:gdLst>
                <a:gd name="connsiteX0" fmla="*/ 467011 w 487737"/>
                <a:gd name="connsiteY0" fmla="*/ 440011 h 440011"/>
                <a:gd name="connsiteX1" fmla="*/ 20726 w 487737"/>
                <a:gd name="connsiteY1" fmla="*/ 440011 h 440011"/>
                <a:gd name="connsiteX2" fmla="*/ 0 w 487737"/>
                <a:gd name="connsiteY2" fmla="*/ 419234 h 440011"/>
                <a:gd name="connsiteX3" fmla="*/ 0 w 487737"/>
                <a:gd name="connsiteY3" fmla="*/ 0 h 440011"/>
                <a:gd name="connsiteX4" fmla="*/ 487738 w 487737"/>
                <a:gd name="connsiteY4" fmla="*/ 0 h 440011"/>
                <a:gd name="connsiteX5" fmla="*/ 487738 w 487737"/>
                <a:gd name="connsiteY5" fmla="*/ 419234 h 440011"/>
                <a:gd name="connsiteX6" fmla="*/ 467011 w 487737"/>
                <a:gd name="connsiteY6" fmla="*/ 440011 h 440011"/>
                <a:gd name="connsiteX7" fmla="*/ 18288 w 487737"/>
                <a:gd name="connsiteY7" fmla="*/ 18334 h 440011"/>
                <a:gd name="connsiteX8" fmla="*/ 18288 w 487737"/>
                <a:gd name="connsiteY8" fmla="*/ 420453 h 440011"/>
                <a:gd name="connsiteX9" fmla="*/ 20726 w 487737"/>
                <a:gd name="connsiteY9" fmla="*/ 422898 h 440011"/>
                <a:gd name="connsiteX10" fmla="*/ 468231 w 487737"/>
                <a:gd name="connsiteY10" fmla="*/ 422898 h 440011"/>
                <a:gd name="connsiteX11" fmla="*/ 470669 w 487737"/>
                <a:gd name="connsiteY11" fmla="*/ 420453 h 440011"/>
                <a:gd name="connsiteX12" fmla="*/ 470669 w 487737"/>
                <a:gd name="connsiteY12" fmla="*/ 18334 h 440011"/>
                <a:gd name="connsiteX13" fmla="*/ 18288 w 487737"/>
                <a:gd name="connsiteY13" fmla="*/ 18334 h 44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7737" h="440011">
                  <a:moveTo>
                    <a:pt x="467011" y="440011"/>
                  </a:moveTo>
                  <a:lnTo>
                    <a:pt x="20726" y="440011"/>
                  </a:lnTo>
                  <a:cubicBezTo>
                    <a:pt x="9754" y="440011"/>
                    <a:pt x="0" y="430232"/>
                    <a:pt x="0" y="419234"/>
                  </a:cubicBezTo>
                  <a:lnTo>
                    <a:pt x="0" y="0"/>
                  </a:lnTo>
                  <a:lnTo>
                    <a:pt x="487738" y="0"/>
                  </a:lnTo>
                  <a:lnTo>
                    <a:pt x="487738" y="419234"/>
                  </a:lnTo>
                  <a:cubicBezTo>
                    <a:pt x="487738" y="430232"/>
                    <a:pt x="477984" y="440011"/>
                    <a:pt x="467011" y="440011"/>
                  </a:cubicBezTo>
                  <a:close/>
                  <a:moveTo>
                    <a:pt x="18288" y="18334"/>
                  </a:moveTo>
                  <a:lnTo>
                    <a:pt x="18288" y="420453"/>
                  </a:lnTo>
                  <a:cubicBezTo>
                    <a:pt x="18288" y="421678"/>
                    <a:pt x="19507" y="422898"/>
                    <a:pt x="20726" y="422898"/>
                  </a:cubicBezTo>
                  <a:lnTo>
                    <a:pt x="468231" y="422898"/>
                  </a:lnTo>
                  <a:cubicBezTo>
                    <a:pt x="469450" y="422898"/>
                    <a:pt x="470669" y="421678"/>
                    <a:pt x="470669" y="420453"/>
                  </a:cubicBezTo>
                  <a:lnTo>
                    <a:pt x="470669" y="18334"/>
                  </a:lnTo>
                  <a:lnTo>
                    <a:pt x="18288" y="18334"/>
                  </a:lnTo>
                  <a:close/>
                </a:path>
              </a:pathLst>
            </a:custGeom>
            <a:solidFill>
              <a:srgbClr val="2D5967"/>
            </a:solidFill>
            <a:ln w="641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028B31E-BF3C-42CF-9110-416B21CD9002}"/>
                </a:ext>
              </a:extLst>
            </p:cNvPr>
            <p:cNvSpPr/>
            <p:nvPr/>
          </p:nvSpPr>
          <p:spPr>
            <a:xfrm>
              <a:off x="4792745" y="1569731"/>
              <a:ext cx="487737" cy="35445"/>
            </a:xfrm>
            <a:custGeom>
              <a:avLst/>
              <a:gdLst>
                <a:gd name="connsiteX0" fmla="*/ 487738 w 487737"/>
                <a:gd name="connsiteY0" fmla="*/ 35445 h 35445"/>
                <a:gd name="connsiteX1" fmla="*/ 0 w 487737"/>
                <a:gd name="connsiteY1" fmla="*/ 35445 h 35445"/>
                <a:gd name="connsiteX2" fmla="*/ 0 w 487737"/>
                <a:gd name="connsiteY2" fmla="*/ 20778 h 35445"/>
                <a:gd name="connsiteX3" fmla="*/ 20726 w 487737"/>
                <a:gd name="connsiteY3" fmla="*/ 0 h 35445"/>
                <a:gd name="connsiteX4" fmla="*/ 468231 w 487737"/>
                <a:gd name="connsiteY4" fmla="*/ 0 h 35445"/>
                <a:gd name="connsiteX5" fmla="*/ 487738 w 487737"/>
                <a:gd name="connsiteY5" fmla="*/ 20778 h 35445"/>
                <a:gd name="connsiteX6" fmla="*/ 487738 w 487737"/>
                <a:gd name="connsiteY6" fmla="*/ 35445 h 3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737" h="35445">
                  <a:moveTo>
                    <a:pt x="487738" y="35445"/>
                  </a:moveTo>
                  <a:lnTo>
                    <a:pt x="0" y="35445"/>
                  </a:lnTo>
                  <a:lnTo>
                    <a:pt x="0" y="20778"/>
                  </a:lnTo>
                  <a:cubicBezTo>
                    <a:pt x="0" y="9778"/>
                    <a:pt x="9754" y="0"/>
                    <a:pt x="20726" y="0"/>
                  </a:cubicBezTo>
                  <a:lnTo>
                    <a:pt x="468231" y="0"/>
                  </a:lnTo>
                  <a:cubicBezTo>
                    <a:pt x="477984" y="0"/>
                    <a:pt x="487738" y="9778"/>
                    <a:pt x="487738" y="20778"/>
                  </a:cubicBezTo>
                  <a:lnTo>
                    <a:pt x="487738" y="35445"/>
                  </a:lnTo>
                  <a:close/>
                </a:path>
              </a:pathLst>
            </a:custGeom>
            <a:solidFill>
              <a:srgbClr val="2D5967"/>
            </a:solidFill>
            <a:ln w="6417" cap="flat">
              <a:noFill/>
              <a:prstDash val="solid"/>
              <a:miter/>
            </a:ln>
          </p:spPr>
          <p:txBody>
            <a:bodyPr rtlCol="0" anchor="ctr"/>
            <a:lstStyle/>
            <a:p>
              <a:endParaRPr lang="en-US"/>
            </a:p>
          </p:txBody>
        </p:sp>
      </p:grpSp>
      <p:grpSp>
        <p:nvGrpSpPr>
          <p:cNvPr id="38" name="Graphic 3">
            <a:extLst>
              <a:ext uri="{FF2B5EF4-FFF2-40B4-BE49-F238E27FC236}">
                <a16:creationId xmlns:a16="http://schemas.microsoft.com/office/drawing/2014/main" id="{408687B9-76C5-41A1-9554-B258B6FD90E9}"/>
              </a:ext>
            </a:extLst>
          </p:cNvPr>
          <p:cNvGrpSpPr/>
          <p:nvPr/>
        </p:nvGrpSpPr>
        <p:grpSpPr>
          <a:xfrm>
            <a:off x="4673027" y="1541181"/>
            <a:ext cx="567805" cy="620825"/>
            <a:chOff x="5335604" y="1582905"/>
            <a:chExt cx="513347" cy="513347"/>
          </a:xfrm>
        </p:grpSpPr>
        <p:grpSp>
          <p:nvGrpSpPr>
            <p:cNvPr id="39" name="Graphic 3">
              <a:extLst>
                <a:ext uri="{FF2B5EF4-FFF2-40B4-BE49-F238E27FC236}">
                  <a16:creationId xmlns:a16="http://schemas.microsoft.com/office/drawing/2014/main" id="{272D0390-6A22-4671-B36B-AECB052A455A}"/>
                </a:ext>
              </a:extLst>
            </p:cNvPr>
            <p:cNvGrpSpPr/>
            <p:nvPr/>
          </p:nvGrpSpPr>
          <p:grpSpPr>
            <a:xfrm>
              <a:off x="5335604" y="1582905"/>
              <a:ext cx="513347" cy="513347"/>
              <a:chOff x="5335604" y="1582905"/>
              <a:chExt cx="513347" cy="513347"/>
            </a:xfrm>
            <a:solidFill>
              <a:srgbClr val="FFFFFF"/>
            </a:solidFill>
          </p:grpSpPr>
          <p:sp>
            <p:nvSpPr>
              <p:cNvPr id="67" name="Freeform: Shape 66">
                <a:extLst>
                  <a:ext uri="{FF2B5EF4-FFF2-40B4-BE49-F238E27FC236}">
                    <a16:creationId xmlns:a16="http://schemas.microsoft.com/office/drawing/2014/main" id="{1A211B5D-0F7F-4365-813F-3523ADE7F76D}"/>
                  </a:ext>
                </a:extLst>
              </p:cNvPr>
              <p:cNvSpPr/>
              <p:nvPr/>
            </p:nvSpPr>
            <p:spPr>
              <a:xfrm>
                <a:off x="5341713" y="1589016"/>
                <a:ext cx="501155" cy="502346"/>
              </a:xfrm>
              <a:custGeom>
                <a:avLst/>
                <a:gdLst>
                  <a:gd name="connsiteX0" fmla="*/ 26829 w 501155"/>
                  <a:gd name="connsiteY0" fmla="*/ 501127 h 502346"/>
                  <a:gd name="connsiteX1" fmla="*/ 0 w 501155"/>
                  <a:gd name="connsiteY1" fmla="*/ 474234 h 502346"/>
                  <a:gd name="connsiteX2" fmla="*/ 0 w 501155"/>
                  <a:gd name="connsiteY2" fmla="*/ 26890 h 502346"/>
                  <a:gd name="connsiteX3" fmla="*/ 26829 w 501155"/>
                  <a:gd name="connsiteY3" fmla="*/ 0 h 502346"/>
                  <a:gd name="connsiteX4" fmla="*/ 474333 w 501155"/>
                  <a:gd name="connsiteY4" fmla="*/ 0 h 502346"/>
                  <a:gd name="connsiteX5" fmla="*/ 501155 w 501155"/>
                  <a:gd name="connsiteY5" fmla="*/ 26890 h 502346"/>
                  <a:gd name="connsiteX6" fmla="*/ 501155 w 501155"/>
                  <a:gd name="connsiteY6" fmla="*/ 475460 h 502346"/>
                  <a:gd name="connsiteX7" fmla="*/ 474333 w 501155"/>
                  <a:gd name="connsiteY7" fmla="*/ 502346 h 502346"/>
                  <a:gd name="connsiteX8" fmla="*/ 26829 w 501155"/>
                  <a:gd name="connsiteY8" fmla="*/ 501127 h 50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155" h="502346">
                    <a:moveTo>
                      <a:pt x="26829" y="501127"/>
                    </a:moveTo>
                    <a:cubicBezTo>
                      <a:pt x="12198" y="501127"/>
                      <a:pt x="0" y="488903"/>
                      <a:pt x="0" y="474234"/>
                    </a:cubicBezTo>
                    <a:lnTo>
                      <a:pt x="0" y="26890"/>
                    </a:lnTo>
                    <a:cubicBezTo>
                      <a:pt x="0" y="12223"/>
                      <a:pt x="12198" y="0"/>
                      <a:pt x="26829" y="0"/>
                    </a:cubicBezTo>
                    <a:lnTo>
                      <a:pt x="474333" y="0"/>
                    </a:lnTo>
                    <a:cubicBezTo>
                      <a:pt x="488963" y="0"/>
                      <a:pt x="501155" y="12223"/>
                      <a:pt x="501155" y="26890"/>
                    </a:cubicBezTo>
                    <a:lnTo>
                      <a:pt x="501155" y="475460"/>
                    </a:lnTo>
                    <a:cubicBezTo>
                      <a:pt x="501155" y="490122"/>
                      <a:pt x="488963" y="502346"/>
                      <a:pt x="474333" y="502346"/>
                    </a:cubicBezTo>
                    <a:lnTo>
                      <a:pt x="26829" y="501127"/>
                    </a:lnTo>
                    <a:close/>
                  </a:path>
                </a:pathLst>
              </a:custGeom>
              <a:solidFill>
                <a:srgbClr val="FFFFFF"/>
              </a:solidFill>
              <a:ln w="6417"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AA9853C-3C69-46C9-ACE9-55B813447CA5}"/>
                  </a:ext>
                </a:extLst>
              </p:cNvPr>
              <p:cNvSpPr/>
              <p:nvPr/>
            </p:nvSpPr>
            <p:spPr>
              <a:xfrm>
                <a:off x="5335604" y="1582905"/>
                <a:ext cx="513347" cy="513347"/>
              </a:xfrm>
              <a:custGeom>
                <a:avLst/>
                <a:gdLst>
                  <a:gd name="connsiteX0" fmla="*/ 479203 w 513347"/>
                  <a:gd name="connsiteY0" fmla="*/ 12223 h 513347"/>
                  <a:gd name="connsiteX1" fmla="*/ 499936 w 513347"/>
                  <a:gd name="connsiteY1" fmla="*/ 33001 h 513347"/>
                  <a:gd name="connsiteX2" fmla="*/ 499936 w 513347"/>
                  <a:gd name="connsiteY2" fmla="*/ 481571 h 513347"/>
                  <a:gd name="connsiteX3" fmla="*/ 479203 w 513347"/>
                  <a:gd name="connsiteY3" fmla="*/ 502349 h 513347"/>
                  <a:gd name="connsiteX4" fmla="*/ 32925 w 513347"/>
                  <a:gd name="connsiteY4" fmla="*/ 502349 h 513347"/>
                  <a:gd name="connsiteX5" fmla="*/ 12192 w 513347"/>
                  <a:gd name="connsiteY5" fmla="*/ 480346 h 513347"/>
                  <a:gd name="connsiteX6" fmla="*/ 12192 w 513347"/>
                  <a:gd name="connsiteY6" fmla="*/ 33001 h 513347"/>
                  <a:gd name="connsiteX7" fmla="*/ 32925 w 513347"/>
                  <a:gd name="connsiteY7" fmla="*/ 12223 h 513347"/>
                  <a:gd name="connsiteX8" fmla="*/ 479203 w 513347"/>
                  <a:gd name="connsiteY8" fmla="*/ 12223 h 513347"/>
                  <a:gd name="connsiteX9" fmla="*/ 479203 w 513347"/>
                  <a:gd name="connsiteY9" fmla="*/ 0 h 513347"/>
                  <a:gd name="connsiteX10" fmla="*/ 32925 w 513347"/>
                  <a:gd name="connsiteY10" fmla="*/ 0 h 513347"/>
                  <a:gd name="connsiteX11" fmla="*/ 0 w 513347"/>
                  <a:gd name="connsiteY11" fmla="*/ 33001 h 513347"/>
                  <a:gd name="connsiteX12" fmla="*/ 0 w 513347"/>
                  <a:gd name="connsiteY12" fmla="*/ 481571 h 513347"/>
                  <a:gd name="connsiteX13" fmla="*/ 32925 w 513347"/>
                  <a:gd name="connsiteY13" fmla="*/ 513347 h 513347"/>
                  <a:gd name="connsiteX14" fmla="*/ 480423 w 513347"/>
                  <a:gd name="connsiteY14" fmla="*/ 513347 h 513347"/>
                  <a:gd name="connsiteX15" fmla="*/ 513347 w 513347"/>
                  <a:gd name="connsiteY15" fmla="*/ 480346 h 513347"/>
                  <a:gd name="connsiteX16" fmla="*/ 513347 w 513347"/>
                  <a:gd name="connsiteY16" fmla="*/ 33001 h 513347"/>
                  <a:gd name="connsiteX17" fmla="*/ 479203 w 513347"/>
                  <a:gd name="connsiteY17"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347" h="513347">
                    <a:moveTo>
                      <a:pt x="479203" y="12223"/>
                    </a:moveTo>
                    <a:cubicBezTo>
                      <a:pt x="490183" y="12223"/>
                      <a:pt x="499936" y="22001"/>
                      <a:pt x="499936" y="33001"/>
                    </a:cubicBezTo>
                    <a:lnTo>
                      <a:pt x="499936" y="481571"/>
                    </a:lnTo>
                    <a:cubicBezTo>
                      <a:pt x="499936" y="492570"/>
                      <a:pt x="490183" y="502349"/>
                      <a:pt x="479203" y="502349"/>
                    </a:cubicBezTo>
                    <a:lnTo>
                      <a:pt x="32925" y="502349"/>
                    </a:lnTo>
                    <a:cubicBezTo>
                      <a:pt x="21945" y="501123"/>
                      <a:pt x="12192" y="491344"/>
                      <a:pt x="12192" y="480346"/>
                    </a:cubicBezTo>
                    <a:lnTo>
                      <a:pt x="12192" y="33001"/>
                    </a:lnTo>
                    <a:cubicBezTo>
                      <a:pt x="12192" y="22001"/>
                      <a:pt x="21945" y="12223"/>
                      <a:pt x="32925" y="12223"/>
                    </a:cubicBezTo>
                    <a:lnTo>
                      <a:pt x="479203" y="12223"/>
                    </a:lnTo>
                    <a:close/>
                    <a:moveTo>
                      <a:pt x="479203" y="0"/>
                    </a:moveTo>
                    <a:lnTo>
                      <a:pt x="32925" y="0"/>
                    </a:lnTo>
                    <a:cubicBezTo>
                      <a:pt x="14631" y="0"/>
                      <a:pt x="0" y="14667"/>
                      <a:pt x="0" y="33001"/>
                    </a:cubicBezTo>
                    <a:lnTo>
                      <a:pt x="0" y="481571"/>
                    </a:lnTo>
                    <a:cubicBezTo>
                      <a:pt x="0" y="498679"/>
                      <a:pt x="14631" y="513347"/>
                      <a:pt x="32925" y="513347"/>
                    </a:cubicBezTo>
                    <a:lnTo>
                      <a:pt x="480423" y="513347"/>
                    </a:lnTo>
                    <a:cubicBezTo>
                      <a:pt x="498717" y="513347"/>
                      <a:pt x="513347" y="498679"/>
                      <a:pt x="513347" y="480346"/>
                    </a:cubicBezTo>
                    <a:lnTo>
                      <a:pt x="513347" y="33001"/>
                    </a:lnTo>
                    <a:cubicBezTo>
                      <a:pt x="512128" y="14667"/>
                      <a:pt x="497498" y="0"/>
                      <a:pt x="479203" y="0"/>
                    </a:cubicBezTo>
                    <a:close/>
                  </a:path>
                </a:pathLst>
              </a:custGeom>
              <a:solidFill>
                <a:srgbClr val="FFFFFF"/>
              </a:solidFill>
              <a:ln w="6417" cap="flat">
                <a:noFill/>
                <a:prstDash val="solid"/>
                <a:miter/>
              </a:ln>
            </p:spPr>
            <p:txBody>
              <a:bodyPr rtlCol="0" anchor="ctr"/>
              <a:lstStyle/>
              <a:p>
                <a:endParaRPr lang="en-US"/>
              </a:p>
            </p:txBody>
          </p:sp>
        </p:grpSp>
        <p:grpSp>
          <p:nvGrpSpPr>
            <p:cNvPr id="40" name="Graphic 3">
              <a:extLst>
                <a:ext uri="{FF2B5EF4-FFF2-40B4-BE49-F238E27FC236}">
                  <a16:creationId xmlns:a16="http://schemas.microsoft.com/office/drawing/2014/main" id="{8CE0E4A6-E9AF-4821-A310-71C22C4CF569}"/>
                </a:ext>
              </a:extLst>
            </p:cNvPr>
            <p:cNvGrpSpPr/>
            <p:nvPr/>
          </p:nvGrpSpPr>
          <p:grpSpPr>
            <a:xfrm>
              <a:off x="5347802" y="1595131"/>
              <a:ext cx="488956" cy="488903"/>
              <a:chOff x="5347802" y="1595131"/>
              <a:chExt cx="488956" cy="488903"/>
            </a:xfrm>
            <a:solidFill>
              <a:srgbClr val="2D5967"/>
            </a:solidFill>
          </p:grpSpPr>
          <p:sp>
            <p:nvSpPr>
              <p:cNvPr id="41" name="Freeform: Shape 40">
                <a:extLst>
                  <a:ext uri="{FF2B5EF4-FFF2-40B4-BE49-F238E27FC236}">
                    <a16:creationId xmlns:a16="http://schemas.microsoft.com/office/drawing/2014/main" id="{92793F15-D852-46DA-B701-799E66231514}"/>
                  </a:ext>
                </a:extLst>
              </p:cNvPr>
              <p:cNvSpPr/>
              <p:nvPr/>
            </p:nvSpPr>
            <p:spPr>
              <a:xfrm>
                <a:off x="5544113" y="1674576"/>
                <a:ext cx="81699" cy="18334"/>
              </a:xfrm>
              <a:custGeom>
                <a:avLst/>
                <a:gdLst>
                  <a:gd name="connsiteX0" fmla="*/ 81699 w 81699"/>
                  <a:gd name="connsiteY0" fmla="*/ 0 h 18334"/>
                  <a:gd name="connsiteX1" fmla="*/ 0 w 81699"/>
                  <a:gd name="connsiteY1" fmla="*/ 0 h 18334"/>
                  <a:gd name="connsiteX2" fmla="*/ 0 w 81699"/>
                  <a:gd name="connsiteY2" fmla="*/ 18334 h 18334"/>
                  <a:gd name="connsiteX3" fmla="*/ 81699 w 81699"/>
                  <a:gd name="connsiteY3" fmla="*/ 18334 h 18334"/>
                  <a:gd name="connsiteX4" fmla="*/ 81699 w 81699"/>
                  <a:gd name="connsiteY4" fmla="*/ 0 h 1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99" h="18334">
                    <a:moveTo>
                      <a:pt x="81699" y="0"/>
                    </a:moveTo>
                    <a:lnTo>
                      <a:pt x="0" y="0"/>
                    </a:lnTo>
                    <a:lnTo>
                      <a:pt x="0" y="18334"/>
                    </a:lnTo>
                    <a:lnTo>
                      <a:pt x="81699" y="18334"/>
                    </a:lnTo>
                    <a:lnTo>
                      <a:pt x="81699" y="0"/>
                    </a:lnTo>
                    <a:close/>
                  </a:path>
                </a:pathLst>
              </a:custGeom>
              <a:solidFill>
                <a:srgbClr val="2D5967"/>
              </a:solidFill>
              <a:ln w="6417"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599C072-6528-43D2-B133-EB91EFE7F714}"/>
                  </a:ext>
                </a:extLst>
              </p:cNvPr>
              <p:cNvSpPr/>
              <p:nvPr/>
            </p:nvSpPr>
            <p:spPr>
              <a:xfrm>
                <a:off x="5480708" y="1832253"/>
                <a:ext cx="81699" cy="18334"/>
              </a:xfrm>
              <a:custGeom>
                <a:avLst/>
                <a:gdLst>
                  <a:gd name="connsiteX0" fmla="*/ 81699 w 81699"/>
                  <a:gd name="connsiteY0" fmla="*/ 0 h 18334"/>
                  <a:gd name="connsiteX1" fmla="*/ 0 w 81699"/>
                  <a:gd name="connsiteY1" fmla="*/ 0 h 18334"/>
                  <a:gd name="connsiteX2" fmla="*/ 0 w 81699"/>
                  <a:gd name="connsiteY2" fmla="*/ 18334 h 18334"/>
                  <a:gd name="connsiteX3" fmla="*/ 81699 w 81699"/>
                  <a:gd name="connsiteY3" fmla="*/ 18334 h 18334"/>
                  <a:gd name="connsiteX4" fmla="*/ 81699 w 81699"/>
                  <a:gd name="connsiteY4" fmla="*/ 0 h 1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99" h="18334">
                    <a:moveTo>
                      <a:pt x="81699" y="0"/>
                    </a:moveTo>
                    <a:lnTo>
                      <a:pt x="0" y="0"/>
                    </a:lnTo>
                    <a:lnTo>
                      <a:pt x="0" y="18334"/>
                    </a:lnTo>
                    <a:lnTo>
                      <a:pt x="81699" y="18334"/>
                    </a:lnTo>
                    <a:lnTo>
                      <a:pt x="81699" y="0"/>
                    </a:lnTo>
                    <a:close/>
                  </a:path>
                </a:pathLst>
              </a:custGeom>
              <a:solidFill>
                <a:srgbClr val="2D5967"/>
              </a:solidFill>
              <a:ln w="6417"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DBFB8A9-B90D-4250-B38C-FBF4F6306FF2}"/>
                  </a:ext>
                </a:extLst>
              </p:cNvPr>
              <p:cNvSpPr/>
              <p:nvPr/>
            </p:nvSpPr>
            <p:spPr>
              <a:xfrm>
                <a:off x="5386823" y="1832253"/>
                <a:ext cx="18294" cy="18334"/>
              </a:xfrm>
              <a:custGeom>
                <a:avLst/>
                <a:gdLst>
                  <a:gd name="connsiteX0" fmla="*/ 18295 w 18294"/>
                  <a:gd name="connsiteY0" fmla="*/ 0 h 18334"/>
                  <a:gd name="connsiteX1" fmla="*/ 0 w 18294"/>
                  <a:gd name="connsiteY1" fmla="*/ 0 h 18334"/>
                  <a:gd name="connsiteX2" fmla="*/ 0 w 18294"/>
                  <a:gd name="connsiteY2" fmla="*/ 18334 h 18334"/>
                  <a:gd name="connsiteX3" fmla="*/ 18295 w 18294"/>
                  <a:gd name="connsiteY3" fmla="*/ 18334 h 18334"/>
                  <a:gd name="connsiteX4" fmla="*/ 18295 w 18294"/>
                  <a:gd name="connsiteY4" fmla="*/ 0 h 1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4" h="18334">
                    <a:moveTo>
                      <a:pt x="18295" y="0"/>
                    </a:moveTo>
                    <a:lnTo>
                      <a:pt x="0" y="0"/>
                    </a:lnTo>
                    <a:lnTo>
                      <a:pt x="0" y="18334"/>
                    </a:lnTo>
                    <a:lnTo>
                      <a:pt x="18295" y="18334"/>
                    </a:lnTo>
                    <a:lnTo>
                      <a:pt x="18295" y="0"/>
                    </a:lnTo>
                    <a:close/>
                  </a:path>
                </a:pathLst>
              </a:custGeom>
              <a:solidFill>
                <a:srgbClr val="2D5967"/>
              </a:solidFill>
              <a:ln w="6417"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1F55FB9-C508-4904-B37F-4C3308B2F49E}"/>
                  </a:ext>
                </a:extLst>
              </p:cNvPr>
              <p:cNvSpPr/>
              <p:nvPr/>
            </p:nvSpPr>
            <p:spPr>
              <a:xfrm>
                <a:off x="5386823" y="1674576"/>
                <a:ext cx="49993" cy="18334"/>
              </a:xfrm>
              <a:custGeom>
                <a:avLst/>
                <a:gdLst>
                  <a:gd name="connsiteX0" fmla="*/ 49994 w 49993"/>
                  <a:gd name="connsiteY0" fmla="*/ 0 h 18334"/>
                  <a:gd name="connsiteX1" fmla="*/ 0 w 49993"/>
                  <a:gd name="connsiteY1" fmla="*/ 0 h 18334"/>
                  <a:gd name="connsiteX2" fmla="*/ 0 w 49993"/>
                  <a:gd name="connsiteY2" fmla="*/ 18334 h 18334"/>
                  <a:gd name="connsiteX3" fmla="*/ 49994 w 49993"/>
                  <a:gd name="connsiteY3" fmla="*/ 18334 h 18334"/>
                  <a:gd name="connsiteX4" fmla="*/ 49994 w 49993"/>
                  <a:gd name="connsiteY4" fmla="*/ 0 h 1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93" h="18334">
                    <a:moveTo>
                      <a:pt x="49994" y="0"/>
                    </a:moveTo>
                    <a:lnTo>
                      <a:pt x="0" y="0"/>
                    </a:lnTo>
                    <a:lnTo>
                      <a:pt x="0" y="18334"/>
                    </a:lnTo>
                    <a:lnTo>
                      <a:pt x="49994" y="18334"/>
                    </a:lnTo>
                    <a:lnTo>
                      <a:pt x="49994" y="0"/>
                    </a:lnTo>
                    <a:close/>
                  </a:path>
                </a:pathLst>
              </a:custGeom>
              <a:solidFill>
                <a:srgbClr val="2D5967"/>
              </a:solidFill>
              <a:ln w="6417"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34BD227-4B2B-4F03-AF1C-11E75570BF4E}"/>
                  </a:ext>
                </a:extLst>
              </p:cNvPr>
              <p:cNvSpPr/>
              <p:nvPr/>
            </p:nvSpPr>
            <p:spPr>
              <a:xfrm>
                <a:off x="5639223" y="1674576"/>
                <a:ext cx="18288" cy="18334"/>
              </a:xfrm>
              <a:custGeom>
                <a:avLst/>
                <a:gdLst>
                  <a:gd name="connsiteX0" fmla="*/ 18288 w 18288"/>
                  <a:gd name="connsiteY0" fmla="*/ 0 h 18334"/>
                  <a:gd name="connsiteX1" fmla="*/ 0 w 18288"/>
                  <a:gd name="connsiteY1" fmla="*/ 0 h 18334"/>
                  <a:gd name="connsiteX2" fmla="*/ 0 w 18288"/>
                  <a:gd name="connsiteY2" fmla="*/ 18334 h 18334"/>
                  <a:gd name="connsiteX3" fmla="*/ 18288 w 18288"/>
                  <a:gd name="connsiteY3" fmla="*/ 18334 h 18334"/>
                  <a:gd name="connsiteX4" fmla="*/ 18288 w 18288"/>
                  <a:gd name="connsiteY4" fmla="*/ 0 h 1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 h="18334">
                    <a:moveTo>
                      <a:pt x="18288" y="0"/>
                    </a:moveTo>
                    <a:lnTo>
                      <a:pt x="0" y="0"/>
                    </a:lnTo>
                    <a:lnTo>
                      <a:pt x="0" y="18334"/>
                    </a:lnTo>
                    <a:lnTo>
                      <a:pt x="18288" y="18334"/>
                    </a:lnTo>
                    <a:lnTo>
                      <a:pt x="18288" y="0"/>
                    </a:lnTo>
                    <a:close/>
                  </a:path>
                </a:pathLst>
              </a:custGeom>
              <a:solidFill>
                <a:srgbClr val="2D5967"/>
              </a:solidFill>
              <a:ln w="6417"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819469E-2403-4C47-8079-0F9F920F35C7}"/>
                  </a:ext>
                </a:extLst>
              </p:cNvPr>
              <p:cNvSpPr/>
              <p:nvPr/>
            </p:nvSpPr>
            <p:spPr>
              <a:xfrm>
                <a:off x="5480708" y="1674576"/>
                <a:ext cx="18294" cy="18334"/>
              </a:xfrm>
              <a:custGeom>
                <a:avLst/>
                <a:gdLst>
                  <a:gd name="connsiteX0" fmla="*/ 18295 w 18294"/>
                  <a:gd name="connsiteY0" fmla="*/ 0 h 18334"/>
                  <a:gd name="connsiteX1" fmla="*/ 0 w 18294"/>
                  <a:gd name="connsiteY1" fmla="*/ 0 h 18334"/>
                  <a:gd name="connsiteX2" fmla="*/ 0 w 18294"/>
                  <a:gd name="connsiteY2" fmla="*/ 18334 h 18334"/>
                  <a:gd name="connsiteX3" fmla="*/ 18295 w 18294"/>
                  <a:gd name="connsiteY3" fmla="*/ 18334 h 18334"/>
                  <a:gd name="connsiteX4" fmla="*/ 18295 w 18294"/>
                  <a:gd name="connsiteY4" fmla="*/ 0 h 1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4" h="18334">
                    <a:moveTo>
                      <a:pt x="18295" y="0"/>
                    </a:moveTo>
                    <a:lnTo>
                      <a:pt x="0" y="0"/>
                    </a:lnTo>
                    <a:lnTo>
                      <a:pt x="0" y="18334"/>
                    </a:lnTo>
                    <a:lnTo>
                      <a:pt x="18295" y="18334"/>
                    </a:lnTo>
                    <a:lnTo>
                      <a:pt x="18295" y="0"/>
                    </a:lnTo>
                    <a:close/>
                  </a:path>
                </a:pathLst>
              </a:custGeom>
              <a:solidFill>
                <a:srgbClr val="2D5967"/>
              </a:solidFill>
              <a:ln w="6417"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9C16490-5432-446D-BAE1-FA8DBF935F3A}"/>
                  </a:ext>
                </a:extLst>
              </p:cNvPr>
              <p:cNvSpPr/>
              <p:nvPr/>
            </p:nvSpPr>
            <p:spPr>
              <a:xfrm>
                <a:off x="5449008" y="1674576"/>
                <a:ext cx="18288" cy="18334"/>
              </a:xfrm>
              <a:custGeom>
                <a:avLst/>
                <a:gdLst>
                  <a:gd name="connsiteX0" fmla="*/ 18288 w 18288"/>
                  <a:gd name="connsiteY0" fmla="*/ 0 h 18334"/>
                  <a:gd name="connsiteX1" fmla="*/ 0 w 18288"/>
                  <a:gd name="connsiteY1" fmla="*/ 0 h 18334"/>
                  <a:gd name="connsiteX2" fmla="*/ 0 w 18288"/>
                  <a:gd name="connsiteY2" fmla="*/ 18334 h 18334"/>
                  <a:gd name="connsiteX3" fmla="*/ 18288 w 18288"/>
                  <a:gd name="connsiteY3" fmla="*/ 18334 h 18334"/>
                  <a:gd name="connsiteX4" fmla="*/ 18288 w 18288"/>
                  <a:gd name="connsiteY4" fmla="*/ 0 h 1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 h="18334">
                    <a:moveTo>
                      <a:pt x="18288" y="0"/>
                    </a:moveTo>
                    <a:lnTo>
                      <a:pt x="0" y="0"/>
                    </a:lnTo>
                    <a:lnTo>
                      <a:pt x="0" y="18334"/>
                    </a:lnTo>
                    <a:lnTo>
                      <a:pt x="18288" y="18334"/>
                    </a:lnTo>
                    <a:lnTo>
                      <a:pt x="18288" y="0"/>
                    </a:lnTo>
                    <a:close/>
                  </a:path>
                </a:pathLst>
              </a:custGeom>
              <a:solidFill>
                <a:srgbClr val="2D5967"/>
              </a:solidFill>
              <a:ln w="6417"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1E89ACD-E15D-41AC-919A-FC48B257F850}"/>
                  </a:ext>
                </a:extLst>
              </p:cNvPr>
              <p:cNvSpPr/>
              <p:nvPr/>
            </p:nvSpPr>
            <p:spPr>
              <a:xfrm>
                <a:off x="5670922" y="1674576"/>
                <a:ext cx="18288" cy="18334"/>
              </a:xfrm>
              <a:custGeom>
                <a:avLst/>
                <a:gdLst>
                  <a:gd name="connsiteX0" fmla="*/ 18288 w 18288"/>
                  <a:gd name="connsiteY0" fmla="*/ 0 h 18334"/>
                  <a:gd name="connsiteX1" fmla="*/ 0 w 18288"/>
                  <a:gd name="connsiteY1" fmla="*/ 0 h 18334"/>
                  <a:gd name="connsiteX2" fmla="*/ 0 w 18288"/>
                  <a:gd name="connsiteY2" fmla="*/ 18334 h 18334"/>
                  <a:gd name="connsiteX3" fmla="*/ 18288 w 18288"/>
                  <a:gd name="connsiteY3" fmla="*/ 18334 h 18334"/>
                  <a:gd name="connsiteX4" fmla="*/ 18288 w 18288"/>
                  <a:gd name="connsiteY4" fmla="*/ 0 h 1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 h="18334">
                    <a:moveTo>
                      <a:pt x="18288" y="0"/>
                    </a:moveTo>
                    <a:lnTo>
                      <a:pt x="0" y="0"/>
                    </a:lnTo>
                    <a:lnTo>
                      <a:pt x="0" y="18334"/>
                    </a:lnTo>
                    <a:lnTo>
                      <a:pt x="18288" y="18334"/>
                    </a:lnTo>
                    <a:lnTo>
                      <a:pt x="18288" y="0"/>
                    </a:lnTo>
                    <a:close/>
                  </a:path>
                </a:pathLst>
              </a:custGeom>
              <a:solidFill>
                <a:srgbClr val="2D5967"/>
              </a:solidFill>
              <a:ln w="6417"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CF60B4D-681B-4EAC-A772-C81F3FE0B2D9}"/>
                  </a:ext>
                </a:extLst>
              </p:cNvPr>
              <p:cNvSpPr/>
              <p:nvPr/>
            </p:nvSpPr>
            <p:spPr>
              <a:xfrm>
                <a:off x="5513633" y="1674576"/>
                <a:ext cx="17068" cy="17111"/>
              </a:xfrm>
              <a:custGeom>
                <a:avLst/>
                <a:gdLst>
                  <a:gd name="connsiteX0" fmla="*/ 8534 w 17068"/>
                  <a:gd name="connsiteY0" fmla="*/ 17112 h 17111"/>
                  <a:gd name="connsiteX1" fmla="*/ 17069 w 17068"/>
                  <a:gd name="connsiteY1" fmla="*/ 8556 h 17111"/>
                  <a:gd name="connsiteX2" fmla="*/ 8534 w 17068"/>
                  <a:gd name="connsiteY2" fmla="*/ 0 h 17111"/>
                  <a:gd name="connsiteX3" fmla="*/ 0 w 17068"/>
                  <a:gd name="connsiteY3" fmla="*/ 8556 h 17111"/>
                  <a:gd name="connsiteX4" fmla="*/ 8534 w 17068"/>
                  <a:gd name="connsiteY4" fmla="*/ 17112 h 17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8" h="17111">
                    <a:moveTo>
                      <a:pt x="8534" y="17112"/>
                    </a:moveTo>
                    <a:cubicBezTo>
                      <a:pt x="13251" y="17112"/>
                      <a:pt x="17069" y="13281"/>
                      <a:pt x="17069" y="8556"/>
                    </a:cubicBezTo>
                    <a:cubicBezTo>
                      <a:pt x="17069" y="3831"/>
                      <a:pt x="13251" y="0"/>
                      <a:pt x="8534" y="0"/>
                    </a:cubicBezTo>
                    <a:cubicBezTo>
                      <a:pt x="3824" y="0"/>
                      <a:pt x="0" y="3831"/>
                      <a:pt x="0" y="8556"/>
                    </a:cubicBezTo>
                    <a:cubicBezTo>
                      <a:pt x="0" y="13281"/>
                      <a:pt x="3824" y="17112"/>
                      <a:pt x="8534" y="17112"/>
                    </a:cubicBezTo>
                    <a:close/>
                  </a:path>
                </a:pathLst>
              </a:custGeom>
              <a:solidFill>
                <a:srgbClr val="2D5967"/>
              </a:solidFill>
              <a:ln w="6417"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B073C0F-154A-41A8-9D97-B1BE72C3BC3B}"/>
                  </a:ext>
                </a:extLst>
              </p:cNvPr>
              <p:cNvSpPr/>
              <p:nvPr/>
            </p:nvSpPr>
            <p:spPr>
              <a:xfrm>
                <a:off x="5702628" y="1674576"/>
                <a:ext cx="17068" cy="17111"/>
              </a:xfrm>
              <a:custGeom>
                <a:avLst/>
                <a:gdLst>
                  <a:gd name="connsiteX0" fmla="*/ 8534 w 17068"/>
                  <a:gd name="connsiteY0" fmla="*/ 17112 h 17111"/>
                  <a:gd name="connsiteX1" fmla="*/ 17069 w 17068"/>
                  <a:gd name="connsiteY1" fmla="*/ 8556 h 17111"/>
                  <a:gd name="connsiteX2" fmla="*/ 8534 w 17068"/>
                  <a:gd name="connsiteY2" fmla="*/ 0 h 17111"/>
                  <a:gd name="connsiteX3" fmla="*/ 0 w 17068"/>
                  <a:gd name="connsiteY3" fmla="*/ 8556 h 17111"/>
                  <a:gd name="connsiteX4" fmla="*/ 8534 w 17068"/>
                  <a:gd name="connsiteY4" fmla="*/ 17112 h 17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8" h="17111">
                    <a:moveTo>
                      <a:pt x="8534" y="17112"/>
                    </a:moveTo>
                    <a:cubicBezTo>
                      <a:pt x="13244" y="17112"/>
                      <a:pt x="17069" y="13281"/>
                      <a:pt x="17069" y="8556"/>
                    </a:cubicBezTo>
                    <a:cubicBezTo>
                      <a:pt x="17069" y="3831"/>
                      <a:pt x="13244" y="0"/>
                      <a:pt x="8534" y="0"/>
                    </a:cubicBezTo>
                    <a:cubicBezTo>
                      <a:pt x="3818" y="0"/>
                      <a:pt x="0" y="3831"/>
                      <a:pt x="0" y="8556"/>
                    </a:cubicBezTo>
                    <a:cubicBezTo>
                      <a:pt x="0" y="13281"/>
                      <a:pt x="3818" y="17112"/>
                      <a:pt x="8534" y="17112"/>
                    </a:cubicBezTo>
                    <a:close/>
                  </a:path>
                </a:pathLst>
              </a:custGeom>
              <a:solidFill>
                <a:srgbClr val="2D5967"/>
              </a:solidFill>
              <a:ln w="6417"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974E6CE-44B9-4755-BCEF-B34435A4ED61}"/>
                  </a:ext>
                </a:extLst>
              </p:cNvPr>
              <p:cNvSpPr/>
              <p:nvPr/>
            </p:nvSpPr>
            <p:spPr>
              <a:xfrm>
                <a:off x="5607517" y="1833466"/>
                <a:ext cx="17068" cy="17111"/>
              </a:xfrm>
              <a:custGeom>
                <a:avLst/>
                <a:gdLst>
                  <a:gd name="connsiteX0" fmla="*/ 8535 w 17068"/>
                  <a:gd name="connsiteY0" fmla="*/ 17111 h 17111"/>
                  <a:gd name="connsiteX1" fmla="*/ 17069 w 17068"/>
                  <a:gd name="connsiteY1" fmla="*/ 8556 h 17111"/>
                  <a:gd name="connsiteX2" fmla="*/ 8535 w 17068"/>
                  <a:gd name="connsiteY2" fmla="*/ 0 h 17111"/>
                  <a:gd name="connsiteX3" fmla="*/ 0 w 17068"/>
                  <a:gd name="connsiteY3" fmla="*/ 8556 h 17111"/>
                  <a:gd name="connsiteX4" fmla="*/ 8535 w 17068"/>
                  <a:gd name="connsiteY4" fmla="*/ 17111 h 17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8" h="17111">
                    <a:moveTo>
                      <a:pt x="8535" y="17111"/>
                    </a:moveTo>
                    <a:cubicBezTo>
                      <a:pt x="13251" y="17111"/>
                      <a:pt x="17069" y="13281"/>
                      <a:pt x="17069" y="8556"/>
                    </a:cubicBezTo>
                    <a:cubicBezTo>
                      <a:pt x="17069" y="3830"/>
                      <a:pt x="13251" y="0"/>
                      <a:pt x="8535" y="0"/>
                    </a:cubicBezTo>
                    <a:cubicBezTo>
                      <a:pt x="3824" y="0"/>
                      <a:pt x="0" y="3830"/>
                      <a:pt x="0" y="8556"/>
                    </a:cubicBezTo>
                    <a:cubicBezTo>
                      <a:pt x="0" y="13281"/>
                      <a:pt x="3824" y="17111"/>
                      <a:pt x="8535" y="17111"/>
                    </a:cubicBezTo>
                    <a:close/>
                  </a:path>
                </a:pathLst>
              </a:custGeom>
              <a:solidFill>
                <a:srgbClr val="2D5967"/>
              </a:solidFill>
              <a:ln w="641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E66917A-EA55-42A7-A48F-D06EF01C3F2F}"/>
                  </a:ext>
                </a:extLst>
              </p:cNvPr>
              <p:cNvSpPr/>
              <p:nvPr/>
            </p:nvSpPr>
            <p:spPr>
              <a:xfrm>
                <a:off x="5702628" y="1992370"/>
                <a:ext cx="17068" cy="17107"/>
              </a:xfrm>
              <a:custGeom>
                <a:avLst/>
                <a:gdLst>
                  <a:gd name="connsiteX0" fmla="*/ 8534 w 17068"/>
                  <a:gd name="connsiteY0" fmla="*/ 17107 h 17107"/>
                  <a:gd name="connsiteX1" fmla="*/ 17069 w 17068"/>
                  <a:gd name="connsiteY1" fmla="*/ 8554 h 17107"/>
                  <a:gd name="connsiteX2" fmla="*/ 8534 w 17068"/>
                  <a:gd name="connsiteY2" fmla="*/ 0 h 17107"/>
                  <a:gd name="connsiteX3" fmla="*/ 0 w 17068"/>
                  <a:gd name="connsiteY3" fmla="*/ 8554 h 17107"/>
                  <a:gd name="connsiteX4" fmla="*/ 8534 w 17068"/>
                  <a:gd name="connsiteY4" fmla="*/ 17107 h 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8" h="17107">
                    <a:moveTo>
                      <a:pt x="8534" y="17107"/>
                    </a:moveTo>
                    <a:cubicBezTo>
                      <a:pt x="13244" y="17107"/>
                      <a:pt x="17069" y="13276"/>
                      <a:pt x="17069" y="8554"/>
                    </a:cubicBezTo>
                    <a:cubicBezTo>
                      <a:pt x="17069" y="3831"/>
                      <a:pt x="13244" y="0"/>
                      <a:pt x="8534" y="0"/>
                    </a:cubicBezTo>
                    <a:cubicBezTo>
                      <a:pt x="3818" y="0"/>
                      <a:pt x="0" y="3831"/>
                      <a:pt x="0" y="8554"/>
                    </a:cubicBezTo>
                    <a:cubicBezTo>
                      <a:pt x="0" y="13276"/>
                      <a:pt x="3818" y="17107"/>
                      <a:pt x="8534" y="17107"/>
                    </a:cubicBezTo>
                    <a:close/>
                  </a:path>
                </a:pathLst>
              </a:custGeom>
              <a:solidFill>
                <a:srgbClr val="2D5967"/>
              </a:solidFill>
              <a:ln w="641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1194EAF-4509-4C8F-B8F1-9AD753981860}"/>
                  </a:ext>
                </a:extLst>
              </p:cNvPr>
              <p:cNvSpPr/>
              <p:nvPr/>
            </p:nvSpPr>
            <p:spPr>
              <a:xfrm>
                <a:off x="5575818" y="1832253"/>
                <a:ext cx="18287" cy="18334"/>
              </a:xfrm>
              <a:custGeom>
                <a:avLst/>
                <a:gdLst>
                  <a:gd name="connsiteX0" fmla="*/ 18288 w 18287"/>
                  <a:gd name="connsiteY0" fmla="*/ 0 h 18334"/>
                  <a:gd name="connsiteX1" fmla="*/ 0 w 18287"/>
                  <a:gd name="connsiteY1" fmla="*/ 0 h 18334"/>
                  <a:gd name="connsiteX2" fmla="*/ 0 w 18287"/>
                  <a:gd name="connsiteY2" fmla="*/ 18334 h 18334"/>
                  <a:gd name="connsiteX3" fmla="*/ 18288 w 18287"/>
                  <a:gd name="connsiteY3" fmla="*/ 18334 h 18334"/>
                  <a:gd name="connsiteX4" fmla="*/ 18288 w 18287"/>
                  <a:gd name="connsiteY4" fmla="*/ 0 h 1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7" h="18334">
                    <a:moveTo>
                      <a:pt x="18288" y="0"/>
                    </a:moveTo>
                    <a:lnTo>
                      <a:pt x="0" y="0"/>
                    </a:lnTo>
                    <a:lnTo>
                      <a:pt x="0" y="18334"/>
                    </a:lnTo>
                    <a:lnTo>
                      <a:pt x="18288" y="18334"/>
                    </a:lnTo>
                    <a:lnTo>
                      <a:pt x="18288" y="0"/>
                    </a:lnTo>
                    <a:close/>
                  </a:path>
                </a:pathLst>
              </a:custGeom>
              <a:solidFill>
                <a:srgbClr val="2D5967"/>
              </a:solidFill>
              <a:ln w="641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DFC400E-3B93-485C-AAB7-0547B164224A}"/>
                  </a:ext>
                </a:extLst>
              </p:cNvPr>
              <p:cNvSpPr/>
              <p:nvPr/>
            </p:nvSpPr>
            <p:spPr>
              <a:xfrm>
                <a:off x="5450228" y="1833466"/>
                <a:ext cx="17069" cy="17111"/>
              </a:xfrm>
              <a:custGeom>
                <a:avLst/>
                <a:gdLst>
                  <a:gd name="connsiteX0" fmla="*/ 8535 w 17069"/>
                  <a:gd name="connsiteY0" fmla="*/ 17111 h 17111"/>
                  <a:gd name="connsiteX1" fmla="*/ 17069 w 17069"/>
                  <a:gd name="connsiteY1" fmla="*/ 8556 h 17111"/>
                  <a:gd name="connsiteX2" fmla="*/ 8535 w 17069"/>
                  <a:gd name="connsiteY2" fmla="*/ 0 h 17111"/>
                  <a:gd name="connsiteX3" fmla="*/ 0 w 17069"/>
                  <a:gd name="connsiteY3" fmla="*/ 8556 h 17111"/>
                  <a:gd name="connsiteX4" fmla="*/ 8535 w 17069"/>
                  <a:gd name="connsiteY4" fmla="*/ 17111 h 17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9" h="17111">
                    <a:moveTo>
                      <a:pt x="8535" y="17111"/>
                    </a:moveTo>
                    <a:cubicBezTo>
                      <a:pt x="13251" y="17111"/>
                      <a:pt x="17069" y="13281"/>
                      <a:pt x="17069" y="8556"/>
                    </a:cubicBezTo>
                    <a:cubicBezTo>
                      <a:pt x="17069" y="3830"/>
                      <a:pt x="13251" y="0"/>
                      <a:pt x="8535" y="0"/>
                    </a:cubicBezTo>
                    <a:cubicBezTo>
                      <a:pt x="3824" y="0"/>
                      <a:pt x="0" y="3830"/>
                      <a:pt x="0" y="8556"/>
                    </a:cubicBezTo>
                    <a:cubicBezTo>
                      <a:pt x="0" y="13281"/>
                      <a:pt x="3824" y="17111"/>
                      <a:pt x="8535" y="17111"/>
                    </a:cubicBezTo>
                    <a:close/>
                  </a:path>
                </a:pathLst>
              </a:custGeom>
              <a:solidFill>
                <a:srgbClr val="2D5967"/>
              </a:solidFill>
              <a:ln w="6417"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CB011C9-241A-4999-A7BB-8F3544BC525A}"/>
                  </a:ext>
                </a:extLst>
              </p:cNvPr>
              <p:cNvSpPr/>
              <p:nvPr/>
            </p:nvSpPr>
            <p:spPr>
              <a:xfrm>
                <a:off x="5417303" y="1832253"/>
                <a:ext cx="18287" cy="18334"/>
              </a:xfrm>
              <a:custGeom>
                <a:avLst/>
                <a:gdLst>
                  <a:gd name="connsiteX0" fmla="*/ 18288 w 18287"/>
                  <a:gd name="connsiteY0" fmla="*/ 0 h 18334"/>
                  <a:gd name="connsiteX1" fmla="*/ 0 w 18287"/>
                  <a:gd name="connsiteY1" fmla="*/ 0 h 18334"/>
                  <a:gd name="connsiteX2" fmla="*/ 0 w 18287"/>
                  <a:gd name="connsiteY2" fmla="*/ 18334 h 18334"/>
                  <a:gd name="connsiteX3" fmla="*/ 18288 w 18287"/>
                  <a:gd name="connsiteY3" fmla="*/ 18334 h 18334"/>
                  <a:gd name="connsiteX4" fmla="*/ 18288 w 18287"/>
                  <a:gd name="connsiteY4" fmla="*/ 0 h 1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7" h="18334">
                    <a:moveTo>
                      <a:pt x="18288" y="0"/>
                    </a:moveTo>
                    <a:lnTo>
                      <a:pt x="0" y="0"/>
                    </a:lnTo>
                    <a:lnTo>
                      <a:pt x="0" y="18334"/>
                    </a:lnTo>
                    <a:lnTo>
                      <a:pt x="18288" y="18334"/>
                    </a:lnTo>
                    <a:lnTo>
                      <a:pt x="18288" y="0"/>
                    </a:lnTo>
                    <a:close/>
                  </a:path>
                </a:pathLst>
              </a:custGeom>
              <a:solidFill>
                <a:srgbClr val="2D5967"/>
              </a:solidFill>
              <a:ln w="6417"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5B1DB3B-8788-40CC-AB61-E9EF4098E0BB}"/>
                  </a:ext>
                </a:extLst>
              </p:cNvPr>
              <p:cNvSpPr/>
              <p:nvPr/>
            </p:nvSpPr>
            <p:spPr>
              <a:xfrm>
                <a:off x="5639223" y="1832253"/>
                <a:ext cx="81692" cy="18334"/>
              </a:xfrm>
              <a:custGeom>
                <a:avLst/>
                <a:gdLst>
                  <a:gd name="connsiteX0" fmla="*/ 81693 w 81692"/>
                  <a:gd name="connsiteY0" fmla="*/ 0 h 18334"/>
                  <a:gd name="connsiteX1" fmla="*/ 0 w 81692"/>
                  <a:gd name="connsiteY1" fmla="*/ 0 h 18334"/>
                  <a:gd name="connsiteX2" fmla="*/ 0 w 81692"/>
                  <a:gd name="connsiteY2" fmla="*/ 18334 h 18334"/>
                  <a:gd name="connsiteX3" fmla="*/ 81693 w 81692"/>
                  <a:gd name="connsiteY3" fmla="*/ 18334 h 18334"/>
                  <a:gd name="connsiteX4" fmla="*/ 81693 w 81692"/>
                  <a:gd name="connsiteY4" fmla="*/ 0 h 1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92" h="18334">
                    <a:moveTo>
                      <a:pt x="81693" y="0"/>
                    </a:moveTo>
                    <a:lnTo>
                      <a:pt x="0" y="0"/>
                    </a:lnTo>
                    <a:lnTo>
                      <a:pt x="0" y="18334"/>
                    </a:lnTo>
                    <a:lnTo>
                      <a:pt x="81693" y="18334"/>
                    </a:lnTo>
                    <a:lnTo>
                      <a:pt x="81693" y="0"/>
                    </a:lnTo>
                    <a:close/>
                  </a:path>
                </a:pathLst>
              </a:custGeom>
              <a:solidFill>
                <a:srgbClr val="2D5967"/>
              </a:solidFill>
              <a:ln w="6417"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E7C17BD-F624-4A02-90CA-081DA6CEB073}"/>
                  </a:ext>
                </a:extLst>
              </p:cNvPr>
              <p:cNvSpPr/>
              <p:nvPr/>
            </p:nvSpPr>
            <p:spPr>
              <a:xfrm>
                <a:off x="5575818" y="1991144"/>
                <a:ext cx="81692" cy="18332"/>
              </a:xfrm>
              <a:custGeom>
                <a:avLst/>
                <a:gdLst>
                  <a:gd name="connsiteX0" fmla="*/ 81693 w 81692"/>
                  <a:gd name="connsiteY0" fmla="*/ 0 h 18332"/>
                  <a:gd name="connsiteX1" fmla="*/ 0 w 81692"/>
                  <a:gd name="connsiteY1" fmla="*/ 0 h 18332"/>
                  <a:gd name="connsiteX2" fmla="*/ 0 w 81692"/>
                  <a:gd name="connsiteY2" fmla="*/ 18333 h 18332"/>
                  <a:gd name="connsiteX3" fmla="*/ 81693 w 81692"/>
                  <a:gd name="connsiteY3" fmla="*/ 18333 h 18332"/>
                  <a:gd name="connsiteX4" fmla="*/ 81693 w 81692"/>
                  <a:gd name="connsiteY4" fmla="*/ 0 h 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92" h="18332">
                    <a:moveTo>
                      <a:pt x="81693" y="0"/>
                    </a:moveTo>
                    <a:lnTo>
                      <a:pt x="0" y="0"/>
                    </a:lnTo>
                    <a:lnTo>
                      <a:pt x="0" y="18333"/>
                    </a:lnTo>
                    <a:lnTo>
                      <a:pt x="81693" y="18333"/>
                    </a:lnTo>
                    <a:lnTo>
                      <a:pt x="81693" y="0"/>
                    </a:lnTo>
                    <a:close/>
                  </a:path>
                </a:pathLst>
              </a:custGeom>
              <a:solidFill>
                <a:srgbClr val="2D5967"/>
              </a:solidFill>
              <a:ln w="6417"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8969C17-D59C-4FF2-9340-D329E4BE79FE}"/>
                  </a:ext>
                </a:extLst>
              </p:cNvPr>
              <p:cNvSpPr/>
              <p:nvPr/>
            </p:nvSpPr>
            <p:spPr>
              <a:xfrm>
                <a:off x="5670922" y="1991144"/>
                <a:ext cx="18288" cy="18332"/>
              </a:xfrm>
              <a:custGeom>
                <a:avLst/>
                <a:gdLst>
                  <a:gd name="connsiteX0" fmla="*/ 18288 w 18288"/>
                  <a:gd name="connsiteY0" fmla="*/ 0 h 18332"/>
                  <a:gd name="connsiteX1" fmla="*/ 0 w 18288"/>
                  <a:gd name="connsiteY1" fmla="*/ 0 h 18332"/>
                  <a:gd name="connsiteX2" fmla="*/ 0 w 18288"/>
                  <a:gd name="connsiteY2" fmla="*/ 18333 h 18332"/>
                  <a:gd name="connsiteX3" fmla="*/ 18288 w 18288"/>
                  <a:gd name="connsiteY3" fmla="*/ 18333 h 18332"/>
                  <a:gd name="connsiteX4" fmla="*/ 18288 w 18288"/>
                  <a:gd name="connsiteY4" fmla="*/ 0 h 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 h="18332">
                    <a:moveTo>
                      <a:pt x="18288" y="0"/>
                    </a:moveTo>
                    <a:lnTo>
                      <a:pt x="0" y="0"/>
                    </a:lnTo>
                    <a:lnTo>
                      <a:pt x="0" y="18333"/>
                    </a:lnTo>
                    <a:lnTo>
                      <a:pt x="18288" y="18333"/>
                    </a:lnTo>
                    <a:lnTo>
                      <a:pt x="18288" y="0"/>
                    </a:lnTo>
                    <a:close/>
                  </a:path>
                </a:pathLst>
              </a:custGeom>
              <a:solidFill>
                <a:srgbClr val="2D5967"/>
              </a:solidFill>
              <a:ln w="6417"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1048ACD-D03E-42B7-9F15-3DAFD6D0FBDD}"/>
                  </a:ext>
                </a:extLst>
              </p:cNvPr>
              <p:cNvSpPr/>
              <p:nvPr/>
            </p:nvSpPr>
            <p:spPr>
              <a:xfrm>
                <a:off x="5545338" y="1992370"/>
                <a:ext cx="17068" cy="17107"/>
              </a:xfrm>
              <a:custGeom>
                <a:avLst/>
                <a:gdLst>
                  <a:gd name="connsiteX0" fmla="*/ 8535 w 17068"/>
                  <a:gd name="connsiteY0" fmla="*/ 17107 h 17107"/>
                  <a:gd name="connsiteX1" fmla="*/ 17069 w 17068"/>
                  <a:gd name="connsiteY1" fmla="*/ 8554 h 17107"/>
                  <a:gd name="connsiteX2" fmla="*/ 8535 w 17068"/>
                  <a:gd name="connsiteY2" fmla="*/ 0 h 17107"/>
                  <a:gd name="connsiteX3" fmla="*/ 0 w 17068"/>
                  <a:gd name="connsiteY3" fmla="*/ 8554 h 17107"/>
                  <a:gd name="connsiteX4" fmla="*/ 8535 w 17068"/>
                  <a:gd name="connsiteY4" fmla="*/ 17107 h 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8" h="17107">
                    <a:moveTo>
                      <a:pt x="8535" y="17107"/>
                    </a:moveTo>
                    <a:cubicBezTo>
                      <a:pt x="13245" y="17107"/>
                      <a:pt x="17069" y="13276"/>
                      <a:pt x="17069" y="8554"/>
                    </a:cubicBezTo>
                    <a:cubicBezTo>
                      <a:pt x="17069" y="3831"/>
                      <a:pt x="13245" y="0"/>
                      <a:pt x="8535" y="0"/>
                    </a:cubicBezTo>
                    <a:cubicBezTo>
                      <a:pt x="3818" y="0"/>
                      <a:pt x="0" y="3831"/>
                      <a:pt x="0" y="8554"/>
                    </a:cubicBezTo>
                    <a:cubicBezTo>
                      <a:pt x="0" y="13276"/>
                      <a:pt x="3818" y="17107"/>
                      <a:pt x="8535" y="17107"/>
                    </a:cubicBezTo>
                    <a:close/>
                  </a:path>
                </a:pathLst>
              </a:custGeom>
              <a:solidFill>
                <a:srgbClr val="2D5967"/>
              </a:solidFill>
              <a:ln w="6417"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84B7E61-816C-4C09-AAC7-19DD5BF90165}"/>
                  </a:ext>
                </a:extLst>
              </p:cNvPr>
              <p:cNvSpPr/>
              <p:nvPr/>
            </p:nvSpPr>
            <p:spPr>
              <a:xfrm>
                <a:off x="5386823" y="1992370"/>
                <a:ext cx="17075" cy="17107"/>
              </a:xfrm>
              <a:custGeom>
                <a:avLst/>
                <a:gdLst>
                  <a:gd name="connsiteX0" fmla="*/ 8535 w 17075"/>
                  <a:gd name="connsiteY0" fmla="*/ 17107 h 17107"/>
                  <a:gd name="connsiteX1" fmla="*/ 17075 w 17075"/>
                  <a:gd name="connsiteY1" fmla="*/ 8554 h 17107"/>
                  <a:gd name="connsiteX2" fmla="*/ 8535 w 17075"/>
                  <a:gd name="connsiteY2" fmla="*/ 0 h 17107"/>
                  <a:gd name="connsiteX3" fmla="*/ 0 w 17075"/>
                  <a:gd name="connsiteY3" fmla="*/ 8554 h 17107"/>
                  <a:gd name="connsiteX4" fmla="*/ 8535 w 17075"/>
                  <a:gd name="connsiteY4" fmla="*/ 17107 h 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5" h="17107">
                    <a:moveTo>
                      <a:pt x="8535" y="17107"/>
                    </a:moveTo>
                    <a:cubicBezTo>
                      <a:pt x="13251" y="17107"/>
                      <a:pt x="17075" y="13276"/>
                      <a:pt x="17075" y="8554"/>
                    </a:cubicBezTo>
                    <a:cubicBezTo>
                      <a:pt x="17075" y="3831"/>
                      <a:pt x="13251" y="0"/>
                      <a:pt x="8535" y="0"/>
                    </a:cubicBezTo>
                    <a:cubicBezTo>
                      <a:pt x="3824" y="0"/>
                      <a:pt x="0" y="3831"/>
                      <a:pt x="0" y="8554"/>
                    </a:cubicBezTo>
                    <a:cubicBezTo>
                      <a:pt x="0" y="13276"/>
                      <a:pt x="3824" y="17107"/>
                      <a:pt x="8535" y="17107"/>
                    </a:cubicBezTo>
                    <a:close/>
                  </a:path>
                </a:pathLst>
              </a:custGeom>
              <a:solidFill>
                <a:srgbClr val="2D5967"/>
              </a:solidFill>
              <a:ln w="6417"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F526A57-F40C-4B7A-B56E-BEAD19B692CA}"/>
                  </a:ext>
                </a:extLst>
              </p:cNvPr>
              <p:cNvSpPr/>
              <p:nvPr/>
            </p:nvSpPr>
            <p:spPr>
              <a:xfrm>
                <a:off x="5417303" y="1991144"/>
                <a:ext cx="81699" cy="18332"/>
              </a:xfrm>
              <a:custGeom>
                <a:avLst/>
                <a:gdLst>
                  <a:gd name="connsiteX0" fmla="*/ 81699 w 81699"/>
                  <a:gd name="connsiteY0" fmla="*/ 0 h 18332"/>
                  <a:gd name="connsiteX1" fmla="*/ 0 w 81699"/>
                  <a:gd name="connsiteY1" fmla="*/ 0 h 18332"/>
                  <a:gd name="connsiteX2" fmla="*/ 0 w 81699"/>
                  <a:gd name="connsiteY2" fmla="*/ 18333 h 18332"/>
                  <a:gd name="connsiteX3" fmla="*/ 81699 w 81699"/>
                  <a:gd name="connsiteY3" fmla="*/ 18333 h 18332"/>
                  <a:gd name="connsiteX4" fmla="*/ 81699 w 81699"/>
                  <a:gd name="connsiteY4" fmla="*/ 0 h 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99" h="18332">
                    <a:moveTo>
                      <a:pt x="81699" y="0"/>
                    </a:moveTo>
                    <a:lnTo>
                      <a:pt x="0" y="0"/>
                    </a:lnTo>
                    <a:lnTo>
                      <a:pt x="0" y="18333"/>
                    </a:lnTo>
                    <a:lnTo>
                      <a:pt x="81699" y="18333"/>
                    </a:lnTo>
                    <a:lnTo>
                      <a:pt x="81699" y="0"/>
                    </a:lnTo>
                    <a:close/>
                  </a:path>
                </a:pathLst>
              </a:custGeom>
              <a:solidFill>
                <a:srgbClr val="2D5967"/>
              </a:solidFill>
              <a:ln w="641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0B15CCD-17D7-4098-ACC4-6F7C398DFD4B}"/>
                  </a:ext>
                </a:extLst>
              </p:cNvPr>
              <p:cNvSpPr/>
              <p:nvPr/>
            </p:nvSpPr>
            <p:spPr>
              <a:xfrm>
                <a:off x="5512413" y="1991144"/>
                <a:ext cx="18287" cy="18332"/>
              </a:xfrm>
              <a:custGeom>
                <a:avLst/>
                <a:gdLst>
                  <a:gd name="connsiteX0" fmla="*/ 18288 w 18287"/>
                  <a:gd name="connsiteY0" fmla="*/ 0 h 18332"/>
                  <a:gd name="connsiteX1" fmla="*/ 0 w 18287"/>
                  <a:gd name="connsiteY1" fmla="*/ 0 h 18332"/>
                  <a:gd name="connsiteX2" fmla="*/ 0 w 18287"/>
                  <a:gd name="connsiteY2" fmla="*/ 18333 h 18332"/>
                  <a:gd name="connsiteX3" fmla="*/ 18288 w 18287"/>
                  <a:gd name="connsiteY3" fmla="*/ 18333 h 18332"/>
                  <a:gd name="connsiteX4" fmla="*/ 18288 w 18287"/>
                  <a:gd name="connsiteY4" fmla="*/ 0 h 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7" h="18332">
                    <a:moveTo>
                      <a:pt x="18288" y="0"/>
                    </a:moveTo>
                    <a:lnTo>
                      <a:pt x="0" y="0"/>
                    </a:lnTo>
                    <a:lnTo>
                      <a:pt x="0" y="18333"/>
                    </a:lnTo>
                    <a:lnTo>
                      <a:pt x="18288" y="18333"/>
                    </a:lnTo>
                    <a:lnTo>
                      <a:pt x="18288" y="0"/>
                    </a:lnTo>
                    <a:close/>
                  </a:path>
                </a:pathLst>
              </a:custGeom>
              <a:solidFill>
                <a:srgbClr val="2D5967"/>
              </a:solidFill>
              <a:ln w="6417"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FF3C980-5BA4-4BC3-9449-94546750819A}"/>
                  </a:ext>
                </a:extLst>
              </p:cNvPr>
              <p:cNvSpPr/>
              <p:nvPr/>
            </p:nvSpPr>
            <p:spPr>
              <a:xfrm>
                <a:off x="5347802" y="1595131"/>
                <a:ext cx="488956" cy="488903"/>
              </a:xfrm>
              <a:custGeom>
                <a:avLst/>
                <a:gdLst>
                  <a:gd name="connsiteX0" fmla="*/ 467011 w 488956"/>
                  <a:gd name="connsiteY0" fmla="*/ 0 h 488903"/>
                  <a:gd name="connsiteX1" fmla="*/ 20726 w 488956"/>
                  <a:gd name="connsiteY1" fmla="*/ 0 h 488903"/>
                  <a:gd name="connsiteX2" fmla="*/ 0 w 488956"/>
                  <a:gd name="connsiteY2" fmla="*/ 20778 h 488903"/>
                  <a:gd name="connsiteX3" fmla="*/ 0 w 488956"/>
                  <a:gd name="connsiteY3" fmla="*/ 469345 h 488903"/>
                  <a:gd name="connsiteX4" fmla="*/ 20726 w 488956"/>
                  <a:gd name="connsiteY4" fmla="*/ 488903 h 488903"/>
                  <a:gd name="connsiteX5" fmla="*/ 468231 w 488956"/>
                  <a:gd name="connsiteY5" fmla="*/ 488903 h 488903"/>
                  <a:gd name="connsiteX6" fmla="*/ 488957 w 488956"/>
                  <a:gd name="connsiteY6" fmla="*/ 468125 h 488903"/>
                  <a:gd name="connsiteX7" fmla="*/ 488957 w 488956"/>
                  <a:gd name="connsiteY7" fmla="*/ 20778 h 488903"/>
                  <a:gd name="connsiteX8" fmla="*/ 467011 w 488956"/>
                  <a:gd name="connsiteY8" fmla="*/ 0 h 488903"/>
                  <a:gd name="connsiteX9" fmla="*/ 469450 w 488956"/>
                  <a:gd name="connsiteY9" fmla="*/ 468125 h 488903"/>
                  <a:gd name="connsiteX10" fmla="*/ 467011 w 488956"/>
                  <a:gd name="connsiteY10" fmla="*/ 470570 h 488903"/>
                  <a:gd name="connsiteX11" fmla="*/ 20726 w 488956"/>
                  <a:gd name="connsiteY11" fmla="*/ 470570 h 488903"/>
                  <a:gd name="connsiteX12" fmla="*/ 18288 w 488956"/>
                  <a:gd name="connsiteY12" fmla="*/ 468125 h 488903"/>
                  <a:gd name="connsiteX13" fmla="*/ 18288 w 488956"/>
                  <a:gd name="connsiteY13" fmla="*/ 20778 h 488903"/>
                  <a:gd name="connsiteX14" fmla="*/ 20726 w 488956"/>
                  <a:gd name="connsiteY14" fmla="*/ 18334 h 488903"/>
                  <a:gd name="connsiteX15" fmla="*/ 468231 w 488956"/>
                  <a:gd name="connsiteY15" fmla="*/ 18334 h 488903"/>
                  <a:gd name="connsiteX16" fmla="*/ 470669 w 488956"/>
                  <a:gd name="connsiteY16" fmla="*/ 20778 h 488903"/>
                  <a:gd name="connsiteX17" fmla="*/ 469450 w 488956"/>
                  <a:gd name="connsiteY17" fmla="*/ 468125 h 48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956" h="488903">
                    <a:moveTo>
                      <a:pt x="467011" y="0"/>
                    </a:moveTo>
                    <a:lnTo>
                      <a:pt x="20726" y="0"/>
                    </a:lnTo>
                    <a:cubicBezTo>
                      <a:pt x="9754" y="0"/>
                      <a:pt x="0" y="9778"/>
                      <a:pt x="0" y="20778"/>
                    </a:cubicBezTo>
                    <a:lnTo>
                      <a:pt x="0" y="469345"/>
                    </a:lnTo>
                    <a:cubicBezTo>
                      <a:pt x="0" y="479124"/>
                      <a:pt x="9754" y="488903"/>
                      <a:pt x="20726" y="488903"/>
                    </a:cubicBezTo>
                    <a:lnTo>
                      <a:pt x="468231" y="488903"/>
                    </a:lnTo>
                    <a:cubicBezTo>
                      <a:pt x="479203" y="488903"/>
                      <a:pt x="488957" y="479124"/>
                      <a:pt x="488957" y="468125"/>
                    </a:cubicBezTo>
                    <a:lnTo>
                      <a:pt x="488957" y="20778"/>
                    </a:lnTo>
                    <a:cubicBezTo>
                      <a:pt x="487738" y="9778"/>
                      <a:pt x="477984" y="0"/>
                      <a:pt x="467011" y="0"/>
                    </a:cubicBezTo>
                    <a:close/>
                    <a:moveTo>
                      <a:pt x="469450" y="468125"/>
                    </a:moveTo>
                    <a:cubicBezTo>
                      <a:pt x="469450" y="469345"/>
                      <a:pt x="468231" y="470570"/>
                      <a:pt x="467011" y="470570"/>
                    </a:cubicBezTo>
                    <a:lnTo>
                      <a:pt x="20726" y="470570"/>
                    </a:lnTo>
                    <a:cubicBezTo>
                      <a:pt x="19507" y="470570"/>
                      <a:pt x="18288" y="469345"/>
                      <a:pt x="18288" y="468125"/>
                    </a:cubicBezTo>
                    <a:lnTo>
                      <a:pt x="18288" y="20778"/>
                    </a:lnTo>
                    <a:cubicBezTo>
                      <a:pt x="18288" y="19556"/>
                      <a:pt x="19507" y="18334"/>
                      <a:pt x="20726" y="18334"/>
                    </a:cubicBezTo>
                    <a:lnTo>
                      <a:pt x="468231" y="18334"/>
                    </a:lnTo>
                    <a:cubicBezTo>
                      <a:pt x="469450" y="18334"/>
                      <a:pt x="470669" y="19556"/>
                      <a:pt x="470669" y="20778"/>
                    </a:cubicBezTo>
                    <a:lnTo>
                      <a:pt x="469450" y="468125"/>
                    </a:lnTo>
                    <a:close/>
                  </a:path>
                </a:pathLst>
              </a:custGeom>
              <a:solidFill>
                <a:srgbClr val="2D5967"/>
              </a:solidFill>
              <a:ln w="6417"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94ED9A2-8A86-47B9-A9D6-E82776E688B8}"/>
                  </a:ext>
                </a:extLst>
              </p:cNvPr>
              <p:cNvSpPr/>
              <p:nvPr/>
            </p:nvSpPr>
            <p:spPr>
              <a:xfrm>
                <a:off x="5734340" y="1790686"/>
                <a:ext cx="64624" cy="103891"/>
              </a:xfrm>
              <a:custGeom>
                <a:avLst/>
                <a:gdLst>
                  <a:gd name="connsiteX0" fmla="*/ 0 w 64624"/>
                  <a:gd name="connsiteY0" fmla="*/ 12223 h 103891"/>
                  <a:gd name="connsiteX1" fmla="*/ 29267 w 64624"/>
                  <a:gd name="connsiteY1" fmla="*/ 41557 h 103891"/>
                  <a:gd name="connsiteX2" fmla="*/ 0 w 64624"/>
                  <a:gd name="connsiteY2" fmla="*/ 41557 h 103891"/>
                  <a:gd name="connsiteX3" fmla="*/ 0 w 64624"/>
                  <a:gd name="connsiteY3" fmla="*/ 59890 h 103891"/>
                  <a:gd name="connsiteX4" fmla="*/ 30487 w 64624"/>
                  <a:gd name="connsiteY4" fmla="*/ 59890 h 103891"/>
                  <a:gd name="connsiteX5" fmla="*/ 0 w 64624"/>
                  <a:gd name="connsiteY5" fmla="*/ 90447 h 103891"/>
                  <a:gd name="connsiteX6" fmla="*/ 12192 w 64624"/>
                  <a:gd name="connsiteY6" fmla="*/ 103892 h 103891"/>
                  <a:gd name="connsiteX7" fmla="*/ 64624 w 64624"/>
                  <a:gd name="connsiteY7" fmla="*/ 51335 h 103891"/>
                  <a:gd name="connsiteX8" fmla="*/ 12192 w 64624"/>
                  <a:gd name="connsiteY8" fmla="*/ 0 h 103891"/>
                  <a:gd name="connsiteX9" fmla="*/ 0 w 64624"/>
                  <a:gd name="connsiteY9" fmla="*/ 12223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4" h="103891">
                    <a:moveTo>
                      <a:pt x="0" y="12223"/>
                    </a:moveTo>
                    <a:lnTo>
                      <a:pt x="29267" y="41557"/>
                    </a:lnTo>
                    <a:lnTo>
                      <a:pt x="0" y="41557"/>
                    </a:lnTo>
                    <a:lnTo>
                      <a:pt x="0" y="59890"/>
                    </a:lnTo>
                    <a:lnTo>
                      <a:pt x="30487" y="59890"/>
                    </a:lnTo>
                    <a:lnTo>
                      <a:pt x="0" y="90447"/>
                    </a:lnTo>
                    <a:lnTo>
                      <a:pt x="12192" y="103892"/>
                    </a:lnTo>
                    <a:lnTo>
                      <a:pt x="64624" y="51335"/>
                    </a:lnTo>
                    <a:lnTo>
                      <a:pt x="12192" y="0"/>
                    </a:lnTo>
                    <a:lnTo>
                      <a:pt x="0" y="12223"/>
                    </a:lnTo>
                    <a:close/>
                  </a:path>
                </a:pathLst>
              </a:custGeom>
              <a:solidFill>
                <a:srgbClr val="2D5967"/>
              </a:solidFill>
              <a:ln w="6417"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4339D9F-2B78-4E1E-80FE-B5A40ED3844C}"/>
                  </a:ext>
                </a:extLst>
              </p:cNvPr>
              <p:cNvSpPr/>
              <p:nvPr/>
            </p:nvSpPr>
            <p:spPr>
              <a:xfrm>
                <a:off x="5734340" y="1631797"/>
                <a:ext cx="64624" cy="103891"/>
              </a:xfrm>
              <a:custGeom>
                <a:avLst/>
                <a:gdLst>
                  <a:gd name="connsiteX0" fmla="*/ 0 w 64624"/>
                  <a:gd name="connsiteY0" fmla="*/ 13445 h 103891"/>
                  <a:gd name="connsiteX1" fmla="*/ 29267 w 64624"/>
                  <a:gd name="connsiteY1" fmla="*/ 42779 h 103891"/>
                  <a:gd name="connsiteX2" fmla="*/ 0 w 64624"/>
                  <a:gd name="connsiteY2" fmla="*/ 42779 h 103891"/>
                  <a:gd name="connsiteX3" fmla="*/ 0 w 64624"/>
                  <a:gd name="connsiteY3" fmla="*/ 61113 h 103891"/>
                  <a:gd name="connsiteX4" fmla="*/ 29267 w 64624"/>
                  <a:gd name="connsiteY4" fmla="*/ 61113 h 103891"/>
                  <a:gd name="connsiteX5" fmla="*/ 0 w 64624"/>
                  <a:gd name="connsiteY5" fmla="*/ 90447 h 103891"/>
                  <a:gd name="connsiteX6" fmla="*/ 12192 w 64624"/>
                  <a:gd name="connsiteY6" fmla="*/ 103892 h 103891"/>
                  <a:gd name="connsiteX7" fmla="*/ 64624 w 64624"/>
                  <a:gd name="connsiteY7" fmla="*/ 51335 h 103891"/>
                  <a:gd name="connsiteX8" fmla="*/ 12192 w 64624"/>
                  <a:gd name="connsiteY8" fmla="*/ 0 h 103891"/>
                  <a:gd name="connsiteX9" fmla="*/ 0 w 64624"/>
                  <a:gd name="connsiteY9" fmla="*/ 13445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4" h="103891">
                    <a:moveTo>
                      <a:pt x="0" y="13445"/>
                    </a:moveTo>
                    <a:lnTo>
                      <a:pt x="29267" y="42779"/>
                    </a:lnTo>
                    <a:lnTo>
                      <a:pt x="0" y="42779"/>
                    </a:lnTo>
                    <a:lnTo>
                      <a:pt x="0" y="61113"/>
                    </a:lnTo>
                    <a:lnTo>
                      <a:pt x="29267" y="61113"/>
                    </a:lnTo>
                    <a:lnTo>
                      <a:pt x="0" y="90447"/>
                    </a:lnTo>
                    <a:lnTo>
                      <a:pt x="12192" y="103892"/>
                    </a:lnTo>
                    <a:lnTo>
                      <a:pt x="64624" y="51335"/>
                    </a:lnTo>
                    <a:lnTo>
                      <a:pt x="12192" y="0"/>
                    </a:lnTo>
                    <a:lnTo>
                      <a:pt x="0" y="13445"/>
                    </a:lnTo>
                    <a:close/>
                  </a:path>
                </a:pathLst>
              </a:custGeom>
              <a:solidFill>
                <a:srgbClr val="2D5967"/>
              </a:solidFill>
              <a:ln w="6417"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1830C41-89A5-4103-BEAE-E1FB76F235D7}"/>
                  </a:ext>
                </a:extLst>
              </p:cNvPr>
              <p:cNvSpPr/>
              <p:nvPr/>
            </p:nvSpPr>
            <p:spPr>
              <a:xfrm>
                <a:off x="5734340" y="1948363"/>
                <a:ext cx="64624" cy="103895"/>
              </a:xfrm>
              <a:custGeom>
                <a:avLst/>
                <a:gdLst>
                  <a:gd name="connsiteX0" fmla="*/ 0 w 64624"/>
                  <a:gd name="connsiteY0" fmla="*/ 13443 h 103895"/>
                  <a:gd name="connsiteX1" fmla="*/ 29267 w 64624"/>
                  <a:gd name="connsiteY1" fmla="*/ 42781 h 103895"/>
                  <a:gd name="connsiteX2" fmla="*/ 0 w 64624"/>
                  <a:gd name="connsiteY2" fmla="*/ 42781 h 103895"/>
                  <a:gd name="connsiteX3" fmla="*/ 0 w 64624"/>
                  <a:gd name="connsiteY3" fmla="*/ 61114 h 103895"/>
                  <a:gd name="connsiteX4" fmla="*/ 29267 w 64624"/>
                  <a:gd name="connsiteY4" fmla="*/ 61114 h 103895"/>
                  <a:gd name="connsiteX5" fmla="*/ 0 w 64624"/>
                  <a:gd name="connsiteY5" fmla="*/ 90445 h 103895"/>
                  <a:gd name="connsiteX6" fmla="*/ 12192 w 64624"/>
                  <a:gd name="connsiteY6" fmla="*/ 103895 h 103895"/>
                  <a:gd name="connsiteX7" fmla="*/ 64624 w 64624"/>
                  <a:gd name="connsiteY7" fmla="*/ 52560 h 103895"/>
                  <a:gd name="connsiteX8" fmla="*/ 12192 w 64624"/>
                  <a:gd name="connsiteY8" fmla="*/ 0 h 103895"/>
                  <a:gd name="connsiteX9" fmla="*/ 0 w 64624"/>
                  <a:gd name="connsiteY9" fmla="*/ 13443 h 10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4" h="103895">
                    <a:moveTo>
                      <a:pt x="0" y="13443"/>
                    </a:moveTo>
                    <a:lnTo>
                      <a:pt x="29267" y="42781"/>
                    </a:lnTo>
                    <a:lnTo>
                      <a:pt x="0" y="42781"/>
                    </a:lnTo>
                    <a:lnTo>
                      <a:pt x="0" y="61114"/>
                    </a:lnTo>
                    <a:lnTo>
                      <a:pt x="29267" y="61114"/>
                    </a:lnTo>
                    <a:lnTo>
                      <a:pt x="0" y="90445"/>
                    </a:lnTo>
                    <a:lnTo>
                      <a:pt x="12192" y="103895"/>
                    </a:lnTo>
                    <a:lnTo>
                      <a:pt x="64624" y="52560"/>
                    </a:lnTo>
                    <a:lnTo>
                      <a:pt x="12192" y="0"/>
                    </a:lnTo>
                    <a:lnTo>
                      <a:pt x="0" y="13443"/>
                    </a:lnTo>
                    <a:close/>
                  </a:path>
                </a:pathLst>
              </a:custGeom>
              <a:solidFill>
                <a:srgbClr val="2D5967"/>
              </a:solidFill>
              <a:ln w="6417" cap="flat">
                <a:noFill/>
                <a:prstDash val="solid"/>
                <a:miter/>
              </a:ln>
            </p:spPr>
            <p:txBody>
              <a:bodyPr rtlCol="0" anchor="ctr"/>
              <a:lstStyle/>
              <a:p>
                <a:endParaRPr lang="en-US"/>
              </a:p>
            </p:txBody>
          </p:sp>
        </p:grpSp>
      </p:grpSp>
      <p:grpSp>
        <p:nvGrpSpPr>
          <p:cNvPr id="69" name="Graphic 3">
            <a:extLst>
              <a:ext uri="{FF2B5EF4-FFF2-40B4-BE49-F238E27FC236}">
                <a16:creationId xmlns:a16="http://schemas.microsoft.com/office/drawing/2014/main" id="{6906D333-8949-40BD-8D40-C89CBCE186F2}"/>
              </a:ext>
            </a:extLst>
          </p:cNvPr>
          <p:cNvGrpSpPr/>
          <p:nvPr/>
        </p:nvGrpSpPr>
        <p:grpSpPr>
          <a:xfrm>
            <a:off x="8208965" y="1526709"/>
            <a:ext cx="639660" cy="649400"/>
            <a:chOff x="3667225" y="1582905"/>
            <a:chExt cx="512121" cy="513347"/>
          </a:xfrm>
        </p:grpSpPr>
        <p:grpSp>
          <p:nvGrpSpPr>
            <p:cNvPr id="70" name="Graphic 3">
              <a:extLst>
                <a:ext uri="{FF2B5EF4-FFF2-40B4-BE49-F238E27FC236}">
                  <a16:creationId xmlns:a16="http://schemas.microsoft.com/office/drawing/2014/main" id="{F9626B7F-B798-4AD8-B18A-89B6987FD1E0}"/>
                </a:ext>
              </a:extLst>
            </p:cNvPr>
            <p:cNvGrpSpPr/>
            <p:nvPr/>
          </p:nvGrpSpPr>
          <p:grpSpPr>
            <a:xfrm>
              <a:off x="3667225" y="1582905"/>
              <a:ext cx="512121" cy="513347"/>
              <a:chOff x="3667225" y="1582905"/>
              <a:chExt cx="512121" cy="513347"/>
            </a:xfrm>
            <a:solidFill>
              <a:srgbClr val="FFFFFF"/>
            </a:solidFill>
          </p:grpSpPr>
          <p:sp>
            <p:nvSpPr>
              <p:cNvPr id="82" name="Freeform: Shape 81">
                <a:extLst>
                  <a:ext uri="{FF2B5EF4-FFF2-40B4-BE49-F238E27FC236}">
                    <a16:creationId xmlns:a16="http://schemas.microsoft.com/office/drawing/2014/main" id="{3672D78F-308F-416D-B9A1-ECB7A9234FC0}"/>
                  </a:ext>
                </a:extLst>
              </p:cNvPr>
              <p:cNvSpPr/>
              <p:nvPr/>
            </p:nvSpPr>
            <p:spPr>
              <a:xfrm>
                <a:off x="3673353" y="1589047"/>
                <a:ext cx="504748" cy="504753"/>
              </a:xfrm>
              <a:custGeom>
                <a:avLst/>
                <a:gdLst>
                  <a:gd name="connsiteX0" fmla="*/ 187898 w 504748"/>
                  <a:gd name="connsiteY0" fmla="*/ 503521 h 504753"/>
                  <a:gd name="connsiteX1" fmla="*/ 180531 w 504748"/>
                  <a:gd name="connsiteY1" fmla="*/ 442119 h 504753"/>
                  <a:gd name="connsiteX2" fmla="*/ 167024 w 504748"/>
                  <a:gd name="connsiteY2" fmla="*/ 435978 h 504753"/>
                  <a:gd name="connsiteX3" fmla="*/ 119129 w 504748"/>
                  <a:gd name="connsiteY3" fmla="*/ 474049 h 504753"/>
                  <a:gd name="connsiteX4" fmla="*/ 28247 w 504748"/>
                  <a:gd name="connsiteY4" fmla="*/ 383167 h 504753"/>
                  <a:gd name="connsiteX5" fmla="*/ 66318 w 504748"/>
                  <a:gd name="connsiteY5" fmla="*/ 335272 h 504753"/>
                  <a:gd name="connsiteX6" fmla="*/ 61403 w 504748"/>
                  <a:gd name="connsiteY6" fmla="*/ 321764 h 504753"/>
                  <a:gd name="connsiteX7" fmla="*/ 0 w 504748"/>
                  <a:gd name="connsiteY7" fmla="*/ 314395 h 504753"/>
                  <a:gd name="connsiteX8" fmla="*/ 0 w 504748"/>
                  <a:gd name="connsiteY8" fmla="*/ 187900 h 504753"/>
                  <a:gd name="connsiteX9" fmla="*/ 61403 w 504748"/>
                  <a:gd name="connsiteY9" fmla="*/ 180531 h 504753"/>
                  <a:gd name="connsiteX10" fmla="*/ 66318 w 504748"/>
                  <a:gd name="connsiteY10" fmla="*/ 167022 h 504753"/>
                  <a:gd name="connsiteX11" fmla="*/ 28247 w 504748"/>
                  <a:gd name="connsiteY11" fmla="*/ 119126 h 504753"/>
                  <a:gd name="connsiteX12" fmla="*/ 119129 w 504748"/>
                  <a:gd name="connsiteY12" fmla="*/ 28246 h 504753"/>
                  <a:gd name="connsiteX13" fmla="*/ 167024 w 504748"/>
                  <a:gd name="connsiteY13" fmla="*/ 66317 h 504753"/>
                  <a:gd name="connsiteX14" fmla="*/ 180531 w 504748"/>
                  <a:gd name="connsiteY14" fmla="*/ 61405 h 504753"/>
                  <a:gd name="connsiteX15" fmla="*/ 187898 w 504748"/>
                  <a:gd name="connsiteY15" fmla="*/ 0 h 504753"/>
                  <a:gd name="connsiteX16" fmla="*/ 316851 w 504748"/>
                  <a:gd name="connsiteY16" fmla="*/ 0 h 504753"/>
                  <a:gd name="connsiteX17" fmla="*/ 322992 w 504748"/>
                  <a:gd name="connsiteY17" fmla="*/ 61405 h 504753"/>
                  <a:gd name="connsiteX18" fmla="*/ 336499 w 504748"/>
                  <a:gd name="connsiteY18" fmla="*/ 66317 h 504753"/>
                  <a:gd name="connsiteX19" fmla="*/ 384394 w 504748"/>
                  <a:gd name="connsiteY19" fmla="*/ 28246 h 504753"/>
                  <a:gd name="connsiteX20" fmla="*/ 475276 w 504748"/>
                  <a:gd name="connsiteY20" fmla="*/ 119126 h 504753"/>
                  <a:gd name="connsiteX21" fmla="*/ 437205 w 504748"/>
                  <a:gd name="connsiteY21" fmla="*/ 167022 h 504753"/>
                  <a:gd name="connsiteX22" fmla="*/ 443346 w 504748"/>
                  <a:gd name="connsiteY22" fmla="*/ 180531 h 504753"/>
                  <a:gd name="connsiteX23" fmla="*/ 504749 w 504748"/>
                  <a:gd name="connsiteY23" fmla="*/ 187900 h 504753"/>
                  <a:gd name="connsiteX24" fmla="*/ 504749 w 504748"/>
                  <a:gd name="connsiteY24" fmla="*/ 316849 h 504753"/>
                  <a:gd name="connsiteX25" fmla="*/ 443346 w 504748"/>
                  <a:gd name="connsiteY25" fmla="*/ 322990 h 504753"/>
                  <a:gd name="connsiteX26" fmla="*/ 437205 w 504748"/>
                  <a:gd name="connsiteY26" fmla="*/ 336497 h 504753"/>
                  <a:gd name="connsiteX27" fmla="*/ 475276 w 504748"/>
                  <a:gd name="connsiteY27" fmla="*/ 384399 h 504753"/>
                  <a:gd name="connsiteX28" fmla="*/ 384394 w 504748"/>
                  <a:gd name="connsiteY28" fmla="*/ 475274 h 504753"/>
                  <a:gd name="connsiteX29" fmla="*/ 336499 w 504748"/>
                  <a:gd name="connsiteY29" fmla="*/ 437203 h 504753"/>
                  <a:gd name="connsiteX30" fmla="*/ 322992 w 504748"/>
                  <a:gd name="connsiteY30" fmla="*/ 443344 h 504753"/>
                  <a:gd name="connsiteX31" fmla="*/ 316851 w 504748"/>
                  <a:gd name="connsiteY31" fmla="*/ 504753 h 504753"/>
                  <a:gd name="connsiteX32" fmla="*/ 187898 w 504748"/>
                  <a:gd name="connsiteY32" fmla="*/ 504753 h 504753"/>
                  <a:gd name="connsiteX33" fmla="*/ 187898 w 504748"/>
                  <a:gd name="connsiteY33" fmla="*/ 503521 h 50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04748" h="504753">
                    <a:moveTo>
                      <a:pt x="187898" y="503521"/>
                    </a:moveTo>
                    <a:lnTo>
                      <a:pt x="180531" y="442119"/>
                    </a:lnTo>
                    <a:cubicBezTo>
                      <a:pt x="175622" y="440887"/>
                      <a:pt x="171933" y="438435"/>
                      <a:pt x="167024" y="435978"/>
                    </a:cubicBezTo>
                    <a:lnTo>
                      <a:pt x="119129" y="474049"/>
                    </a:lnTo>
                    <a:lnTo>
                      <a:pt x="28247" y="383167"/>
                    </a:lnTo>
                    <a:lnTo>
                      <a:pt x="66318" y="335272"/>
                    </a:lnTo>
                    <a:cubicBezTo>
                      <a:pt x="63860" y="330363"/>
                      <a:pt x="62635" y="326673"/>
                      <a:pt x="61403" y="321764"/>
                    </a:cubicBezTo>
                    <a:lnTo>
                      <a:pt x="0" y="314395"/>
                    </a:lnTo>
                    <a:lnTo>
                      <a:pt x="0" y="187900"/>
                    </a:lnTo>
                    <a:lnTo>
                      <a:pt x="61403" y="180531"/>
                    </a:lnTo>
                    <a:cubicBezTo>
                      <a:pt x="62635" y="175619"/>
                      <a:pt x="65092" y="171934"/>
                      <a:pt x="66318" y="167022"/>
                    </a:cubicBezTo>
                    <a:lnTo>
                      <a:pt x="28247" y="119126"/>
                    </a:lnTo>
                    <a:lnTo>
                      <a:pt x="119129" y="28246"/>
                    </a:lnTo>
                    <a:lnTo>
                      <a:pt x="167024" y="66317"/>
                    </a:lnTo>
                    <a:cubicBezTo>
                      <a:pt x="171933" y="63861"/>
                      <a:pt x="175622" y="62633"/>
                      <a:pt x="180531" y="61405"/>
                    </a:cubicBezTo>
                    <a:lnTo>
                      <a:pt x="187898" y="0"/>
                    </a:lnTo>
                    <a:lnTo>
                      <a:pt x="316851" y="0"/>
                    </a:lnTo>
                    <a:lnTo>
                      <a:pt x="322992" y="61405"/>
                    </a:lnTo>
                    <a:cubicBezTo>
                      <a:pt x="327907" y="62633"/>
                      <a:pt x="331590" y="65089"/>
                      <a:pt x="336499" y="66317"/>
                    </a:cubicBezTo>
                    <a:lnTo>
                      <a:pt x="384394" y="28246"/>
                    </a:lnTo>
                    <a:lnTo>
                      <a:pt x="475276" y="119126"/>
                    </a:lnTo>
                    <a:lnTo>
                      <a:pt x="437205" y="167022"/>
                    </a:lnTo>
                    <a:cubicBezTo>
                      <a:pt x="439663" y="171934"/>
                      <a:pt x="440888" y="175619"/>
                      <a:pt x="443346" y="180531"/>
                    </a:cubicBezTo>
                    <a:lnTo>
                      <a:pt x="504749" y="187900"/>
                    </a:lnTo>
                    <a:lnTo>
                      <a:pt x="504749" y="316849"/>
                    </a:lnTo>
                    <a:lnTo>
                      <a:pt x="443346" y="322990"/>
                    </a:lnTo>
                    <a:cubicBezTo>
                      <a:pt x="442120" y="327905"/>
                      <a:pt x="439663" y="331588"/>
                      <a:pt x="437205" y="336497"/>
                    </a:cubicBezTo>
                    <a:lnTo>
                      <a:pt x="475276" y="384399"/>
                    </a:lnTo>
                    <a:lnTo>
                      <a:pt x="384394" y="475274"/>
                    </a:lnTo>
                    <a:lnTo>
                      <a:pt x="336499" y="437203"/>
                    </a:lnTo>
                    <a:cubicBezTo>
                      <a:pt x="331590" y="439661"/>
                      <a:pt x="327907" y="440887"/>
                      <a:pt x="322992" y="443344"/>
                    </a:cubicBezTo>
                    <a:lnTo>
                      <a:pt x="316851" y="504753"/>
                    </a:lnTo>
                    <a:lnTo>
                      <a:pt x="187898" y="504753"/>
                    </a:lnTo>
                    <a:lnTo>
                      <a:pt x="187898" y="503521"/>
                    </a:lnTo>
                    <a:close/>
                  </a:path>
                </a:pathLst>
              </a:custGeom>
              <a:solidFill>
                <a:srgbClr val="FFFFFF"/>
              </a:solidFill>
              <a:ln w="6417"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C95AD61-C458-4CF8-9952-88C8B908FB24}"/>
                  </a:ext>
                </a:extLst>
              </p:cNvPr>
              <p:cNvSpPr/>
              <p:nvPr/>
            </p:nvSpPr>
            <p:spPr>
              <a:xfrm>
                <a:off x="3667225" y="1582905"/>
                <a:ext cx="512121" cy="513347"/>
              </a:xfrm>
              <a:custGeom>
                <a:avLst/>
                <a:gdLst>
                  <a:gd name="connsiteX0" fmla="*/ 316851 w 512121"/>
                  <a:gd name="connsiteY0" fmla="*/ 12281 h 513347"/>
                  <a:gd name="connsiteX1" fmla="*/ 322992 w 512121"/>
                  <a:gd name="connsiteY1" fmla="*/ 71230 h 513347"/>
                  <a:gd name="connsiteX2" fmla="*/ 343872 w 512121"/>
                  <a:gd name="connsiteY2" fmla="*/ 79827 h 513347"/>
                  <a:gd name="connsiteX3" fmla="*/ 390536 w 512121"/>
                  <a:gd name="connsiteY3" fmla="*/ 42984 h 513347"/>
                  <a:gd name="connsiteX4" fmla="*/ 474050 w 512121"/>
                  <a:gd name="connsiteY4" fmla="*/ 126495 h 513347"/>
                  <a:gd name="connsiteX5" fmla="*/ 437205 w 512121"/>
                  <a:gd name="connsiteY5" fmla="*/ 173162 h 513347"/>
                  <a:gd name="connsiteX6" fmla="*/ 445804 w 512121"/>
                  <a:gd name="connsiteY6" fmla="*/ 192812 h 513347"/>
                  <a:gd name="connsiteX7" fmla="*/ 504749 w 512121"/>
                  <a:gd name="connsiteY7" fmla="*/ 198953 h 513347"/>
                  <a:gd name="connsiteX8" fmla="*/ 504749 w 512121"/>
                  <a:gd name="connsiteY8" fmla="*/ 316851 h 513347"/>
                  <a:gd name="connsiteX9" fmla="*/ 445804 w 512121"/>
                  <a:gd name="connsiteY9" fmla="*/ 322992 h 513347"/>
                  <a:gd name="connsiteX10" fmla="*/ 437205 w 512121"/>
                  <a:gd name="connsiteY10" fmla="*/ 342640 h 513347"/>
                  <a:gd name="connsiteX11" fmla="*/ 474050 w 512121"/>
                  <a:gd name="connsiteY11" fmla="*/ 389310 h 513347"/>
                  <a:gd name="connsiteX12" fmla="*/ 390536 w 512121"/>
                  <a:gd name="connsiteY12" fmla="*/ 472819 h 513347"/>
                  <a:gd name="connsiteX13" fmla="*/ 343872 w 512121"/>
                  <a:gd name="connsiteY13" fmla="*/ 435980 h 513347"/>
                  <a:gd name="connsiteX14" fmla="*/ 324217 w 512121"/>
                  <a:gd name="connsiteY14" fmla="*/ 444572 h 513347"/>
                  <a:gd name="connsiteX15" fmla="*/ 316851 w 512121"/>
                  <a:gd name="connsiteY15" fmla="*/ 503523 h 513347"/>
                  <a:gd name="connsiteX16" fmla="*/ 198954 w 512121"/>
                  <a:gd name="connsiteY16" fmla="*/ 503523 h 513347"/>
                  <a:gd name="connsiteX17" fmla="*/ 192813 w 512121"/>
                  <a:gd name="connsiteY17" fmla="*/ 444572 h 513347"/>
                  <a:gd name="connsiteX18" fmla="*/ 173165 w 512121"/>
                  <a:gd name="connsiteY18" fmla="*/ 435980 h 513347"/>
                  <a:gd name="connsiteX19" fmla="*/ 126495 w 512121"/>
                  <a:gd name="connsiteY19" fmla="*/ 472819 h 513347"/>
                  <a:gd name="connsiteX20" fmla="*/ 42986 w 512121"/>
                  <a:gd name="connsiteY20" fmla="*/ 389310 h 513347"/>
                  <a:gd name="connsiteX21" fmla="*/ 79826 w 512121"/>
                  <a:gd name="connsiteY21" fmla="*/ 342640 h 513347"/>
                  <a:gd name="connsiteX22" fmla="*/ 71227 w 512121"/>
                  <a:gd name="connsiteY22" fmla="*/ 322992 h 513347"/>
                  <a:gd name="connsiteX23" fmla="*/ 12282 w 512121"/>
                  <a:gd name="connsiteY23" fmla="*/ 316851 h 513347"/>
                  <a:gd name="connsiteX24" fmla="*/ 12282 w 512121"/>
                  <a:gd name="connsiteY24" fmla="*/ 198953 h 513347"/>
                  <a:gd name="connsiteX25" fmla="*/ 71227 w 512121"/>
                  <a:gd name="connsiteY25" fmla="*/ 192812 h 513347"/>
                  <a:gd name="connsiteX26" fmla="*/ 79826 w 512121"/>
                  <a:gd name="connsiteY26" fmla="*/ 171935 h 513347"/>
                  <a:gd name="connsiteX27" fmla="*/ 42986 w 512121"/>
                  <a:gd name="connsiteY27" fmla="*/ 125266 h 513347"/>
                  <a:gd name="connsiteX28" fmla="*/ 126495 w 512121"/>
                  <a:gd name="connsiteY28" fmla="*/ 41756 h 513347"/>
                  <a:gd name="connsiteX29" fmla="*/ 173165 w 512121"/>
                  <a:gd name="connsiteY29" fmla="*/ 78599 h 513347"/>
                  <a:gd name="connsiteX30" fmla="*/ 192813 w 512121"/>
                  <a:gd name="connsiteY30" fmla="*/ 70002 h 513347"/>
                  <a:gd name="connsiteX31" fmla="*/ 198954 w 512121"/>
                  <a:gd name="connsiteY31" fmla="*/ 12281 h 513347"/>
                  <a:gd name="connsiteX32" fmla="*/ 316851 w 512121"/>
                  <a:gd name="connsiteY32" fmla="*/ 12281 h 513347"/>
                  <a:gd name="connsiteX33" fmla="*/ 327900 w 512121"/>
                  <a:gd name="connsiteY33" fmla="*/ 0 h 513347"/>
                  <a:gd name="connsiteX34" fmla="*/ 316851 w 512121"/>
                  <a:gd name="connsiteY34" fmla="*/ 0 h 513347"/>
                  <a:gd name="connsiteX35" fmla="*/ 198954 w 512121"/>
                  <a:gd name="connsiteY35" fmla="*/ 0 h 513347"/>
                  <a:gd name="connsiteX36" fmla="*/ 187898 w 512121"/>
                  <a:gd name="connsiteY36" fmla="*/ 0 h 513347"/>
                  <a:gd name="connsiteX37" fmla="*/ 186672 w 512121"/>
                  <a:gd name="connsiteY37" fmla="*/ 11053 h 513347"/>
                  <a:gd name="connsiteX38" fmla="*/ 180531 w 512121"/>
                  <a:gd name="connsiteY38" fmla="*/ 62634 h 513347"/>
                  <a:gd name="connsiteX39" fmla="*/ 173165 w 512121"/>
                  <a:gd name="connsiteY39" fmla="*/ 65089 h 513347"/>
                  <a:gd name="connsiteX40" fmla="*/ 132636 w 512121"/>
                  <a:gd name="connsiteY40" fmla="*/ 31931 h 513347"/>
                  <a:gd name="connsiteX41" fmla="*/ 124038 w 512121"/>
                  <a:gd name="connsiteY41" fmla="*/ 24562 h 513347"/>
                  <a:gd name="connsiteX42" fmla="*/ 116671 w 512121"/>
                  <a:gd name="connsiteY42" fmla="*/ 34387 h 513347"/>
                  <a:gd name="connsiteX43" fmla="*/ 34388 w 512121"/>
                  <a:gd name="connsiteY43" fmla="*/ 116670 h 513347"/>
                  <a:gd name="connsiteX44" fmla="*/ 27021 w 512121"/>
                  <a:gd name="connsiteY44" fmla="*/ 124038 h 513347"/>
                  <a:gd name="connsiteX45" fmla="*/ 34388 w 512121"/>
                  <a:gd name="connsiteY45" fmla="*/ 132635 h 513347"/>
                  <a:gd name="connsiteX46" fmla="*/ 67544 w 512121"/>
                  <a:gd name="connsiteY46" fmla="*/ 173162 h 513347"/>
                  <a:gd name="connsiteX47" fmla="*/ 65092 w 512121"/>
                  <a:gd name="connsiteY47" fmla="*/ 180531 h 513347"/>
                  <a:gd name="connsiteX48" fmla="*/ 13507 w 512121"/>
                  <a:gd name="connsiteY48" fmla="*/ 186672 h 513347"/>
                  <a:gd name="connsiteX49" fmla="*/ 0 w 512121"/>
                  <a:gd name="connsiteY49" fmla="*/ 187900 h 513347"/>
                  <a:gd name="connsiteX50" fmla="*/ 0 w 512121"/>
                  <a:gd name="connsiteY50" fmla="*/ 198953 h 513347"/>
                  <a:gd name="connsiteX51" fmla="*/ 0 w 512121"/>
                  <a:gd name="connsiteY51" fmla="*/ 316851 h 513347"/>
                  <a:gd name="connsiteX52" fmla="*/ 0 w 512121"/>
                  <a:gd name="connsiteY52" fmla="*/ 327901 h 513347"/>
                  <a:gd name="connsiteX53" fmla="*/ 11050 w 512121"/>
                  <a:gd name="connsiteY53" fmla="*/ 329133 h 513347"/>
                  <a:gd name="connsiteX54" fmla="*/ 62635 w 512121"/>
                  <a:gd name="connsiteY54" fmla="*/ 335274 h 513347"/>
                  <a:gd name="connsiteX55" fmla="*/ 65092 w 512121"/>
                  <a:gd name="connsiteY55" fmla="*/ 341415 h 513347"/>
                  <a:gd name="connsiteX56" fmla="*/ 31930 w 512121"/>
                  <a:gd name="connsiteY56" fmla="*/ 381943 h 513347"/>
                  <a:gd name="connsiteX57" fmla="*/ 24564 w 512121"/>
                  <a:gd name="connsiteY57" fmla="*/ 390535 h 513347"/>
                  <a:gd name="connsiteX58" fmla="*/ 31930 w 512121"/>
                  <a:gd name="connsiteY58" fmla="*/ 397908 h 513347"/>
                  <a:gd name="connsiteX59" fmla="*/ 115439 w 512121"/>
                  <a:gd name="connsiteY59" fmla="*/ 481417 h 513347"/>
                  <a:gd name="connsiteX60" fmla="*/ 122812 w 512121"/>
                  <a:gd name="connsiteY60" fmla="*/ 488784 h 513347"/>
                  <a:gd name="connsiteX61" fmla="*/ 131404 w 512121"/>
                  <a:gd name="connsiteY61" fmla="*/ 481417 h 513347"/>
                  <a:gd name="connsiteX62" fmla="*/ 171933 w 512121"/>
                  <a:gd name="connsiteY62" fmla="*/ 448255 h 513347"/>
                  <a:gd name="connsiteX63" fmla="*/ 179306 w 512121"/>
                  <a:gd name="connsiteY63" fmla="*/ 450713 h 513347"/>
                  <a:gd name="connsiteX64" fmla="*/ 185447 w 512121"/>
                  <a:gd name="connsiteY64" fmla="*/ 502298 h 513347"/>
                  <a:gd name="connsiteX65" fmla="*/ 186672 w 512121"/>
                  <a:gd name="connsiteY65" fmla="*/ 513347 h 513347"/>
                  <a:gd name="connsiteX66" fmla="*/ 197722 w 512121"/>
                  <a:gd name="connsiteY66" fmla="*/ 513347 h 513347"/>
                  <a:gd name="connsiteX67" fmla="*/ 315625 w 512121"/>
                  <a:gd name="connsiteY67" fmla="*/ 513347 h 513347"/>
                  <a:gd name="connsiteX68" fmla="*/ 326675 w 512121"/>
                  <a:gd name="connsiteY68" fmla="*/ 513347 h 513347"/>
                  <a:gd name="connsiteX69" fmla="*/ 327900 w 512121"/>
                  <a:gd name="connsiteY69" fmla="*/ 502298 h 513347"/>
                  <a:gd name="connsiteX70" fmla="*/ 334042 w 512121"/>
                  <a:gd name="connsiteY70" fmla="*/ 450713 h 513347"/>
                  <a:gd name="connsiteX71" fmla="*/ 340182 w 512121"/>
                  <a:gd name="connsiteY71" fmla="*/ 448255 h 513347"/>
                  <a:gd name="connsiteX72" fmla="*/ 380711 w 512121"/>
                  <a:gd name="connsiteY72" fmla="*/ 481417 h 513347"/>
                  <a:gd name="connsiteX73" fmla="*/ 389310 w 512121"/>
                  <a:gd name="connsiteY73" fmla="*/ 488784 h 513347"/>
                  <a:gd name="connsiteX74" fmla="*/ 396676 w 512121"/>
                  <a:gd name="connsiteY74" fmla="*/ 481417 h 513347"/>
                  <a:gd name="connsiteX75" fmla="*/ 480192 w 512121"/>
                  <a:gd name="connsiteY75" fmla="*/ 397908 h 513347"/>
                  <a:gd name="connsiteX76" fmla="*/ 487558 w 512121"/>
                  <a:gd name="connsiteY76" fmla="*/ 390535 h 513347"/>
                  <a:gd name="connsiteX77" fmla="*/ 480192 w 512121"/>
                  <a:gd name="connsiteY77" fmla="*/ 381943 h 513347"/>
                  <a:gd name="connsiteX78" fmla="*/ 447029 w 512121"/>
                  <a:gd name="connsiteY78" fmla="*/ 341415 h 513347"/>
                  <a:gd name="connsiteX79" fmla="*/ 449487 w 512121"/>
                  <a:gd name="connsiteY79" fmla="*/ 335274 h 513347"/>
                  <a:gd name="connsiteX80" fmla="*/ 501066 w 512121"/>
                  <a:gd name="connsiteY80" fmla="*/ 329133 h 513347"/>
                  <a:gd name="connsiteX81" fmla="*/ 512122 w 512121"/>
                  <a:gd name="connsiteY81" fmla="*/ 327901 h 513347"/>
                  <a:gd name="connsiteX82" fmla="*/ 512122 w 512121"/>
                  <a:gd name="connsiteY82" fmla="*/ 316851 h 513347"/>
                  <a:gd name="connsiteX83" fmla="*/ 512122 w 512121"/>
                  <a:gd name="connsiteY83" fmla="*/ 198953 h 513347"/>
                  <a:gd name="connsiteX84" fmla="*/ 512122 w 512121"/>
                  <a:gd name="connsiteY84" fmla="*/ 187900 h 513347"/>
                  <a:gd name="connsiteX85" fmla="*/ 501066 w 512121"/>
                  <a:gd name="connsiteY85" fmla="*/ 186672 h 513347"/>
                  <a:gd name="connsiteX86" fmla="*/ 449487 w 512121"/>
                  <a:gd name="connsiteY86" fmla="*/ 180531 h 513347"/>
                  <a:gd name="connsiteX87" fmla="*/ 447029 w 512121"/>
                  <a:gd name="connsiteY87" fmla="*/ 173162 h 513347"/>
                  <a:gd name="connsiteX88" fmla="*/ 480192 w 512121"/>
                  <a:gd name="connsiteY88" fmla="*/ 132635 h 513347"/>
                  <a:gd name="connsiteX89" fmla="*/ 487558 w 512121"/>
                  <a:gd name="connsiteY89" fmla="*/ 124038 h 513347"/>
                  <a:gd name="connsiteX90" fmla="*/ 480192 w 512121"/>
                  <a:gd name="connsiteY90" fmla="*/ 116670 h 513347"/>
                  <a:gd name="connsiteX91" fmla="*/ 396676 w 512121"/>
                  <a:gd name="connsiteY91" fmla="*/ 33159 h 513347"/>
                  <a:gd name="connsiteX92" fmla="*/ 389310 w 512121"/>
                  <a:gd name="connsiteY92" fmla="*/ 25790 h 513347"/>
                  <a:gd name="connsiteX93" fmla="*/ 380711 w 512121"/>
                  <a:gd name="connsiteY93" fmla="*/ 33159 h 513347"/>
                  <a:gd name="connsiteX94" fmla="*/ 340182 w 512121"/>
                  <a:gd name="connsiteY94" fmla="*/ 66317 h 513347"/>
                  <a:gd name="connsiteX95" fmla="*/ 334042 w 512121"/>
                  <a:gd name="connsiteY95" fmla="*/ 63862 h 513347"/>
                  <a:gd name="connsiteX96" fmla="*/ 327900 w 512121"/>
                  <a:gd name="connsiteY96" fmla="*/ 12281 h 513347"/>
                  <a:gd name="connsiteX97" fmla="*/ 327900 w 512121"/>
                  <a:gd name="connsiteY97"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12121" h="513347">
                    <a:moveTo>
                      <a:pt x="316851" y="12281"/>
                    </a:moveTo>
                    <a:lnTo>
                      <a:pt x="322992" y="71230"/>
                    </a:lnTo>
                    <a:cubicBezTo>
                      <a:pt x="330358" y="73687"/>
                      <a:pt x="336499" y="76142"/>
                      <a:pt x="343872" y="79827"/>
                    </a:cubicBezTo>
                    <a:lnTo>
                      <a:pt x="390536" y="42984"/>
                    </a:lnTo>
                    <a:lnTo>
                      <a:pt x="474050" y="126495"/>
                    </a:lnTo>
                    <a:lnTo>
                      <a:pt x="437205" y="173162"/>
                    </a:lnTo>
                    <a:cubicBezTo>
                      <a:pt x="439663" y="179303"/>
                      <a:pt x="443346" y="186672"/>
                      <a:pt x="445804" y="192812"/>
                    </a:cubicBezTo>
                    <a:lnTo>
                      <a:pt x="504749" y="198953"/>
                    </a:lnTo>
                    <a:lnTo>
                      <a:pt x="504749" y="316851"/>
                    </a:lnTo>
                    <a:lnTo>
                      <a:pt x="445804" y="322992"/>
                    </a:lnTo>
                    <a:cubicBezTo>
                      <a:pt x="443346" y="329133"/>
                      <a:pt x="440888" y="336499"/>
                      <a:pt x="437205" y="342640"/>
                    </a:cubicBezTo>
                    <a:lnTo>
                      <a:pt x="474050" y="389310"/>
                    </a:lnTo>
                    <a:lnTo>
                      <a:pt x="390536" y="472819"/>
                    </a:lnTo>
                    <a:lnTo>
                      <a:pt x="343872" y="435980"/>
                    </a:lnTo>
                    <a:cubicBezTo>
                      <a:pt x="337731" y="438431"/>
                      <a:pt x="330358" y="442120"/>
                      <a:pt x="324217" y="444572"/>
                    </a:cubicBezTo>
                    <a:lnTo>
                      <a:pt x="316851" y="503523"/>
                    </a:lnTo>
                    <a:lnTo>
                      <a:pt x="198954" y="503523"/>
                    </a:lnTo>
                    <a:lnTo>
                      <a:pt x="192813" y="444572"/>
                    </a:lnTo>
                    <a:cubicBezTo>
                      <a:pt x="185447" y="442120"/>
                      <a:pt x="179306" y="439663"/>
                      <a:pt x="173165" y="435980"/>
                    </a:cubicBezTo>
                    <a:lnTo>
                      <a:pt x="126495" y="472819"/>
                    </a:lnTo>
                    <a:lnTo>
                      <a:pt x="42986" y="389310"/>
                    </a:lnTo>
                    <a:lnTo>
                      <a:pt x="79826" y="342640"/>
                    </a:lnTo>
                    <a:cubicBezTo>
                      <a:pt x="77368" y="336499"/>
                      <a:pt x="73684" y="329133"/>
                      <a:pt x="71227" y="322992"/>
                    </a:cubicBezTo>
                    <a:lnTo>
                      <a:pt x="12282" y="316851"/>
                    </a:lnTo>
                    <a:lnTo>
                      <a:pt x="12282" y="198953"/>
                    </a:lnTo>
                    <a:lnTo>
                      <a:pt x="71227" y="192812"/>
                    </a:lnTo>
                    <a:cubicBezTo>
                      <a:pt x="73684" y="185444"/>
                      <a:pt x="76142" y="179303"/>
                      <a:pt x="79826" y="171935"/>
                    </a:cubicBezTo>
                    <a:lnTo>
                      <a:pt x="42986" y="125266"/>
                    </a:lnTo>
                    <a:lnTo>
                      <a:pt x="126495" y="41756"/>
                    </a:lnTo>
                    <a:lnTo>
                      <a:pt x="173165" y="78599"/>
                    </a:lnTo>
                    <a:cubicBezTo>
                      <a:pt x="179306" y="76142"/>
                      <a:pt x="186672" y="72458"/>
                      <a:pt x="192813" y="70002"/>
                    </a:cubicBezTo>
                    <a:lnTo>
                      <a:pt x="198954" y="12281"/>
                    </a:lnTo>
                    <a:lnTo>
                      <a:pt x="316851" y="12281"/>
                    </a:lnTo>
                    <a:close/>
                    <a:moveTo>
                      <a:pt x="327900" y="0"/>
                    </a:moveTo>
                    <a:lnTo>
                      <a:pt x="316851" y="0"/>
                    </a:lnTo>
                    <a:lnTo>
                      <a:pt x="198954" y="0"/>
                    </a:lnTo>
                    <a:lnTo>
                      <a:pt x="187898" y="0"/>
                    </a:lnTo>
                    <a:lnTo>
                      <a:pt x="186672" y="11053"/>
                    </a:lnTo>
                    <a:lnTo>
                      <a:pt x="180531" y="62634"/>
                    </a:lnTo>
                    <a:cubicBezTo>
                      <a:pt x="178074" y="63862"/>
                      <a:pt x="175616" y="65089"/>
                      <a:pt x="173165" y="65089"/>
                    </a:cubicBezTo>
                    <a:lnTo>
                      <a:pt x="132636" y="31931"/>
                    </a:lnTo>
                    <a:lnTo>
                      <a:pt x="124038" y="24562"/>
                    </a:lnTo>
                    <a:lnTo>
                      <a:pt x="116671" y="34387"/>
                    </a:lnTo>
                    <a:lnTo>
                      <a:pt x="34388" y="116670"/>
                    </a:lnTo>
                    <a:lnTo>
                      <a:pt x="27021" y="124038"/>
                    </a:lnTo>
                    <a:lnTo>
                      <a:pt x="34388" y="132635"/>
                    </a:lnTo>
                    <a:lnTo>
                      <a:pt x="67544" y="173162"/>
                    </a:lnTo>
                    <a:cubicBezTo>
                      <a:pt x="66318" y="175619"/>
                      <a:pt x="65092" y="178075"/>
                      <a:pt x="65092" y="180531"/>
                    </a:cubicBezTo>
                    <a:lnTo>
                      <a:pt x="13507" y="186672"/>
                    </a:lnTo>
                    <a:lnTo>
                      <a:pt x="0" y="187900"/>
                    </a:lnTo>
                    <a:lnTo>
                      <a:pt x="0" y="198953"/>
                    </a:lnTo>
                    <a:lnTo>
                      <a:pt x="0" y="316851"/>
                    </a:lnTo>
                    <a:lnTo>
                      <a:pt x="0" y="327901"/>
                    </a:lnTo>
                    <a:lnTo>
                      <a:pt x="11050" y="329133"/>
                    </a:lnTo>
                    <a:lnTo>
                      <a:pt x="62635" y="335274"/>
                    </a:lnTo>
                    <a:cubicBezTo>
                      <a:pt x="63861" y="337731"/>
                      <a:pt x="65092" y="340183"/>
                      <a:pt x="65092" y="341415"/>
                    </a:cubicBezTo>
                    <a:lnTo>
                      <a:pt x="31930" y="381943"/>
                    </a:lnTo>
                    <a:lnTo>
                      <a:pt x="24564" y="390535"/>
                    </a:lnTo>
                    <a:lnTo>
                      <a:pt x="31930" y="397908"/>
                    </a:lnTo>
                    <a:lnTo>
                      <a:pt x="115439" y="481417"/>
                    </a:lnTo>
                    <a:lnTo>
                      <a:pt x="122812" y="488784"/>
                    </a:lnTo>
                    <a:lnTo>
                      <a:pt x="131404" y="481417"/>
                    </a:lnTo>
                    <a:lnTo>
                      <a:pt x="171933" y="448255"/>
                    </a:lnTo>
                    <a:cubicBezTo>
                      <a:pt x="174391" y="449487"/>
                      <a:pt x="176848" y="450713"/>
                      <a:pt x="179306" y="450713"/>
                    </a:cubicBezTo>
                    <a:lnTo>
                      <a:pt x="185447" y="502298"/>
                    </a:lnTo>
                    <a:lnTo>
                      <a:pt x="186672" y="513347"/>
                    </a:lnTo>
                    <a:lnTo>
                      <a:pt x="197722" y="513347"/>
                    </a:lnTo>
                    <a:lnTo>
                      <a:pt x="315625" y="513347"/>
                    </a:lnTo>
                    <a:lnTo>
                      <a:pt x="326675" y="513347"/>
                    </a:lnTo>
                    <a:lnTo>
                      <a:pt x="327900" y="502298"/>
                    </a:lnTo>
                    <a:lnTo>
                      <a:pt x="334042" y="450713"/>
                    </a:lnTo>
                    <a:cubicBezTo>
                      <a:pt x="336499" y="449487"/>
                      <a:pt x="338957" y="448255"/>
                      <a:pt x="340182" y="448255"/>
                    </a:cubicBezTo>
                    <a:lnTo>
                      <a:pt x="380711" y="481417"/>
                    </a:lnTo>
                    <a:lnTo>
                      <a:pt x="389310" y="488784"/>
                    </a:lnTo>
                    <a:lnTo>
                      <a:pt x="396676" y="481417"/>
                    </a:lnTo>
                    <a:lnTo>
                      <a:pt x="480192" y="397908"/>
                    </a:lnTo>
                    <a:lnTo>
                      <a:pt x="487558" y="390535"/>
                    </a:lnTo>
                    <a:lnTo>
                      <a:pt x="480192" y="381943"/>
                    </a:lnTo>
                    <a:lnTo>
                      <a:pt x="447029" y="341415"/>
                    </a:lnTo>
                    <a:cubicBezTo>
                      <a:pt x="448255" y="338957"/>
                      <a:pt x="449487" y="336499"/>
                      <a:pt x="449487" y="335274"/>
                    </a:cubicBezTo>
                    <a:lnTo>
                      <a:pt x="501066" y="329133"/>
                    </a:lnTo>
                    <a:lnTo>
                      <a:pt x="512122" y="327901"/>
                    </a:lnTo>
                    <a:lnTo>
                      <a:pt x="512122" y="316851"/>
                    </a:lnTo>
                    <a:lnTo>
                      <a:pt x="512122" y="198953"/>
                    </a:lnTo>
                    <a:lnTo>
                      <a:pt x="512122" y="187900"/>
                    </a:lnTo>
                    <a:lnTo>
                      <a:pt x="501066" y="186672"/>
                    </a:lnTo>
                    <a:lnTo>
                      <a:pt x="449487" y="180531"/>
                    </a:lnTo>
                    <a:cubicBezTo>
                      <a:pt x="448255" y="178075"/>
                      <a:pt x="447029" y="175619"/>
                      <a:pt x="447029" y="173162"/>
                    </a:cubicBezTo>
                    <a:lnTo>
                      <a:pt x="480192" y="132635"/>
                    </a:lnTo>
                    <a:lnTo>
                      <a:pt x="487558" y="124038"/>
                    </a:lnTo>
                    <a:lnTo>
                      <a:pt x="480192" y="116670"/>
                    </a:lnTo>
                    <a:lnTo>
                      <a:pt x="396676" y="33159"/>
                    </a:lnTo>
                    <a:lnTo>
                      <a:pt x="389310" y="25790"/>
                    </a:lnTo>
                    <a:lnTo>
                      <a:pt x="380711" y="33159"/>
                    </a:lnTo>
                    <a:lnTo>
                      <a:pt x="340182" y="66317"/>
                    </a:lnTo>
                    <a:cubicBezTo>
                      <a:pt x="337731" y="65089"/>
                      <a:pt x="335274" y="63862"/>
                      <a:pt x="334042" y="63862"/>
                    </a:cubicBezTo>
                    <a:lnTo>
                      <a:pt x="327900" y="12281"/>
                    </a:lnTo>
                    <a:lnTo>
                      <a:pt x="327900" y="0"/>
                    </a:lnTo>
                    <a:close/>
                  </a:path>
                </a:pathLst>
              </a:custGeom>
              <a:solidFill>
                <a:srgbClr val="FFFFFF"/>
              </a:solidFill>
              <a:ln w="6417" cap="flat">
                <a:noFill/>
                <a:prstDash val="solid"/>
                <a:miter/>
              </a:ln>
            </p:spPr>
            <p:txBody>
              <a:bodyPr rtlCol="0" anchor="ctr"/>
              <a:lstStyle/>
              <a:p>
                <a:endParaRPr lang="en-US"/>
              </a:p>
            </p:txBody>
          </p:sp>
        </p:grpSp>
        <p:grpSp>
          <p:nvGrpSpPr>
            <p:cNvPr id="71" name="Graphic 3">
              <a:extLst>
                <a:ext uri="{FF2B5EF4-FFF2-40B4-BE49-F238E27FC236}">
                  <a16:creationId xmlns:a16="http://schemas.microsoft.com/office/drawing/2014/main" id="{0A5DC27D-87C0-4B1D-9CC9-A871EB68FFFB}"/>
                </a:ext>
              </a:extLst>
            </p:cNvPr>
            <p:cNvGrpSpPr/>
            <p:nvPr/>
          </p:nvGrpSpPr>
          <p:grpSpPr>
            <a:xfrm>
              <a:off x="3679513" y="1595190"/>
              <a:ext cx="491241" cy="492469"/>
              <a:chOff x="3679513" y="1595190"/>
              <a:chExt cx="491241" cy="492469"/>
            </a:xfrm>
            <a:solidFill>
              <a:srgbClr val="2D5967"/>
            </a:solidFill>
          </p:grpSpPr>
          <p:sp>
            <p:nvSpPr>
              <p:cNvPr id="72" name="Freeform: Shape 71">
                <a:extLst>
                  <a:ext uri="{FF2B5EF4-FFF2-40B4-BE49-F238E27FC236}">
                    <a16:creationId xmlns:a16="http://schemas.microsoft.com/office/drawing/2014/main" id="{7F4126E9-8019-4B77-9FF5-861BC2B69DC7}"/>
                  </a:ext>
                </a:extLst>
              </p:cNvPr>
              <p:cNvSpPr/>
              <p:nvPr/>
            </p:nvSpPr>
            <p:spPr>
              <a:xfrm>
                <a:off x="3679513" y="1595190"/>
                <a:ext cx="491241" cy="492469"/>
              </a:xfrm>
              <a:custGeom>
                <a:avLst/>
                <a:gdLst>
                  <a:gd name="connsiteX0" fmla="*/ 491241 w 491241"/>
                  <a:gd name="connsiteY0" fmla="*/ 304570 h 492469"/>
                  <a:gd name="connsiteX1" fmla="*/ 491241 w 491241"/>
                  <a:gd name="connsiteY1" fmla="*/ 186672 h 492469"/>
                  <a:gd name="connsiteX2" fmla="*/ 432290 w 491241"/>
                  <a:gd name="connsiteY2" fmla="*/ 180531 h 492469"/>
                  <a:gd name="connsiteX3" fmla="*/ 423691 w 491241"/>
                  <a:gd name="connsiteY3" fmla="*/ 160881 h 492469"/>
                  <a:gd name="connsiteX4" fmla="*/ 460537 w 491241"/>
                  <a:gd name="connsiteY4" fmla="*/ 114213 h 492469"/>
                  <a:gd name="connsiteX5" fmla="*/ 377028 w 491241"/>
                  <a:gd name="connsiteY5" fmla="*/ 30702 h 492469"/>
                  <a:gd name="connsiteX6" fmla="*/ 330359 w 491241"/>
                  <a:gd name="connsiteY6" fmla="*/ 67546 h 492469"/>
                  <a:gd name="connsiteX7" fmla="*/ 310710 w 491241"/>
                  <a:gd name="connsiteY7" fmla="*/ 58949 h 492469"/>
                  <a:gd name="connsiteX8" fmla="*/ 304569 w 491241"/>
                  <a:gd name="connsiteY8" fmla="*/ 0 h 492469"/>
                  <a:gd name="connsiteX9" fmla="*/ 186666 w 491241"/>
                  <a:gd name="connsiteY9" fmla="*/ 0 h 492469"/>
                  <a:gd name="connsiteX10" fmla="*/ 180532 w 491241"/>
                  <a:gd name="connsiteY10" fmla="*/ 58949 h 492469"/>
                  <a:gd name="connsiteX11" fmla="*/ 159651 w 491241"/>
                  <a:gd name="connsiteY11" fmla="*/ 67546 h 492469"/>
                  <a:gd name="connsiteX12" fmla="*/ 112981 w 491241"/>
                  <a:gd name="connsiteY12" fmla="*/ 30702 h 492469"/>
                  <a:gd name="connsiteX13" fmla="*/ 29473 w 491241"/>
                  <a:gd name="connsiteY13" fmla="*/ 114213 h 492469"/>
                  <a:gd name="connsiteX14" fmla="*/ 66312 w 491241"/>
                  <a:gd name="connsiteY14" fmla="*/ 160881 h 492469"/>
                  <a:gd name="connsiteX15" fmla="*/ 57719 w 491241"/>
                  <a:gd name="connsiteY15" fmla="*/ 180531 h 492469"/>
                  <a:gd name="connsiteX16" fmla="*/ 0 w 491241"/>
                  <a:gd name="connsiteY16" fmla="*/ 186672 h 492469"/>
                  <a:gd name="connsiteX17" fmla="*/ 0 w 491241"/>
                  <a:gd name="connsiteY17" fmla="*/ 304570 h 492469"/>
                  <a:gd name="connsiteX18" fmla="*/ 58945 w 491241"/>
                  <a:gd name="connsiteY18" fmla="*/ 310713 h 492469"/>
                  <a:gd name="connsiteX19" fmla="*/ 67544 w 491241"/>
                  <a:gd name="connsiteY19" fmla="*/ 331586 h 492469"/>
                  <a:gd name="connsiteX20" fmla="*/ 30698 w 491241"/>
                  <a:gd name="connsiteY20" fmla="*/ 378256 h 492469"/>
                  <a:gd name="connsiteX21" fmla="*/ 114213 w 491241"/>
                  <a:gd name="connsiteY21" fmla="*/ 461765 h 492469"/>
                  <a:gd name="connsiteX22" fmla="*/ 160877 w 491241"/>
                  <a:gd name="connsiteY22" fmla="*/ 424926 h 492469"/>
                  <a:gd name="connsiteX23" fmla="*/ 180532 w 491241"/>
                  <a:gd name="connsiteY23" fmla="*/ 433518 h 492469"/>
                  <a:gd name="connsiteX24" fmla="*/ 186666 w 491241"/>
                  <a:gd name="connsiteY24" fmla="*/ 492470 h 492469"/>
                  <a:gd name="connsiteX25" fmla="*/ 304569 w 491241"/>
                  <a:gd name="connsiteY25" fmla="*/ 492470 h 492469"/>
                  <a:gd name="connsiteX26" fmla="*/ 310710 w 491241"/>
                  <a:gd name="connsiteY26" fmla="*/ 433518 h 492469"/>
                  <a:gd name="connsiteX27" fmla="*/ 330359 w 491241"/>
                  <a:gd name="connsiteY27" fmla="*/ 424926 h 492469"/>
                  <a:gd name="connsiteX28" fmla="*/ 377028 w 491241"/>
                  <a:gd name="connsiteY28" fmla="*/ 461765 h 492469"/>
                  <a:gd name="connsiteX29" fmla="*/ 460537 w 491241"/>
                  <a:gd name="connsiteY29" fmla="*/ 378256 h 492469"/>
                  <a:gd name="connsiteX30" fmla="*/ 423691 w 491241"/>
                  <a:gd name="connsiteY30" fmla="*/ 331586 h 492469"/>
                  <a:gd name="connsiteX31" fmla="*/ 432290 w 491241"/>
                  <a:gd name="connsiteY31" fmla="*/ 311938 h 492469"/>
                  <a:gd name="connsiteX32" fmla="*/ 491241 w 491241"/>
                  <a:gd name="connsiteY32" fmla="*/ 304570 h 492469"/>
                  <a:gd name="connsiteX33" fmla="*/ 435973 w 491241"/>
                  <a:gd name="connsiteY33" fmla="*/ 375799 h 492469"/>
                  <a:gd name="connsiteX34" fmla="*/ 375796 w 491241"/>
                  <a:gd name="connsiteY34" fmla="*/ 435976 h 492469"/>
                  <a:gd name="connsiteX35" fmla="*/ 332816 w 491241"/>
                  <a:gd name="connsiteY35" fmla="*/ 401588 h 492469"/>
                  <a:gd name="connsiteX36" fmla="*/ 327901 w 491241"/>
                  <a:gd name="connsiteY36" fmla="*/ 405271 h 492469"/>
                  <a:gd name="connsiteX37" fmla="*/ 299654 w 491241"/>
                  <a:gd name="connsiteY37" fmla="*/ 417553 h 492469"/>
                  <a:gd name="connsiteX38" fmla="*/ 294745 w 491241"/>
                  <a:gd name="connsiteY38" fmla="*/ 418785 h 492469"/>
                  <a:gd name="connsiteX39" fmla="*/ 288604 w 491241"/>
                  <a:gd name="connsiteY39" fmla="*/ 474047 h 492469"/>
                  <a:gd name="connsiteX40" fmla="*/ 203863 w 491241"/>
                  <a:gd name="connsiteY40" fmla="*/ 474047 h 492469"/>
                  <a:gd name="connsiteX41" fmla="*/ 196497 w 491241"/>
                  <a:gd name="connsiteY41" fmla="*/ 418785 h 492469"/>
                  <a:gd name="connsiteX42" fmla="*/ 190356 w 491241"/>
                  <a:gd name="connsiteY42" fmla="*/ 416327 h 492469"/>
                  <a:gd name="connsiteX43" fmla="*/ 162109 w 491241"/>
                  <a:gd name="connsiteY43" fmla="*/ 404045 h 492469"/>
                  <a:gd name="connsiteX44" fmla="*/ 157193 w 491241"/>
                  <a:gd name="connsiteY44" fmla="*/ 401588 h 492469"/>
                  <a:gd name="connsiteX45" fmla="*/ 114213 w 491241"/>
                  <a:gd name="connsiteY45" fmla="*/ 435976 h 492469"/>
                  <a:gd name="connsiteX46" fmla="*/ 54036 w 491241"/>
                  <a:gd name="connsiteY46" fmla="*/ 375799 h 492469"/>
                  <a:gd name="connsiteX47" fmla="*/ 88418 w 491241"/>
                  <a:gd name="connsiteY47" fmla="*/ 332819 h 492469"/>
                  <a:gd name="connsiteX48" fmla="*/ 85967 w 491241"/>
                  <a:gd name="connsiteY48" fmla="*/ 327903 h 492469"/>
                  <a:gd name="connsiteX49" fmla="*/ 74910 w 491241"/>
                  <a:gd name="connsiteY49" fmla="*/ 299657 h 492469"/>
                  <a:gd name="connsiteX50" fmla="*/ 72453 w 491241"/>
                  <a:gd name="connsiteY50" fmla="*/ 294745 h 492469"/>
                  <a:gd name="connsiteX51" fmla="*/ 17191 w 491241"/>
                  <a:gd name="connsiteY51" fmla="*/ 288604 h 492469"/>
                  <a:gd name="connsiteX52" fmla="*/ 17191 w 491241"/>
                  <a:gd name="connsiteY52" fmla="*/ 203865 h 492469"/>
                  <a:gd name="connsiteX53" fmla="*/ 72453 w 491241"/>
                  <a:gd name="connsiteY53" fmla="*/ 196497 h 492469"/>
                  <a:gd name="connsiteX54" fmla="*/ 74910 w 491241"/>
                  <a:gd name="connsiteY54" fmla="*/ 190356 h 492469"/>
                  <a:gd name="connsiteX55" fmla="*/ 85967 w 491241"/>
                  <a:gd name="connsiteY55" fmla="*/ 163338 h 492469"/>
                  <a:gd name="connsiteX56" fmla="*/ 88418 w 491241"/>
                  <a:gd name="connsiteY56" fmla="*/ 158425 h 492469"/>
                  <a:gd name="connsiteX57" fmla="*/ 54036 w 491241"/>
                  <a:gd name="connsiteY57" fmla="*/ 115442 h 492469"/>
                  <a:gd name="connsiteX58" fmla="*/ 114213 w 491241"/>
                  <a:gd name="connsiteY58" fmla="*/ 55264 h 492469"/>
                  <a:gd name="connsiteX59" fmla="*/ 157193 w 491241"/>
                  <a:gd name="connsiteY59" fmla="*/ 89651 h 492469"/>
                  <a:gd name="connsiteX60" fmla="*/ 163335 w 491241"/>
                  <a:gd name="connsiteY60" fmla="*/ 85967 h 492469"/>
                  <a:gd name="connsiteX61" fmla="*/ 191581 w 491241"/>
                  <a:gd name="connsiteY61" fmla="*/ 74914 h 492469"/>
                  <a:gd name="connsiteX62" fmla="*/ 196497 w 491241"/>
                  <a:gd name="connsiteY62" fmla="*/ 72458 h 492469"/>
                  <a:gd name="connsiteX63" fmla="*/ 202631 w 491241"/>
                  <a:gd name="connsiteY63" fmla="*/ 17193 h 492469"/>
                  <a:gd name="connsiteX64" fmla="*/ 287372 w 491241"/>
                  <a:gd name="connsiteY64" fmla="*/ 17193 h 492469"/>
                  <a:gd name="connsiteX65" fmla="*/ 294745 w 491241"/>
                  <a:gd name="connsiteY65" fmla="*/ 72458 h 492469"/>
                  <a:gd name="connsiteX66" fmla="*/ 300886 w 491241"/>
                  <a:gd name="connsiteY66" fmla="*/ 74914 h 492469"/>
                  <a:gd name="connsiteX67" fmla="*/ 327901 w 491241"/>
                  <a:gd name="connsiteY67" fmla="*/ 85967 h 492469"/>
                  <a:gd name="connsiteX68" fmla="*/ 332816 w 491241"/>
                  <a:gd name="connsiteY68" fmla="*/ 88423 h 492469"/>
                  <a:gd name="connsiteX69" fmla="*/ 375796 w 491241"/>
                  <a:gd name="connsiteY69" fmla="*/ 54036 h 492469"/>
                  <a:gd name="connsiteX70" fmla="*/ 435973 w 491241"/>
                  <a:gd name="connsiteY70" fmla="*/ 114213 h 492469"/>
                  <a:gd name="connsiteX71" fmla="*/ 401585 w 491241"/>
                  <a:gd name="connsiteY71" fmla="*/ 157197 h 492469"/>
                  <a:gd name="connsiteX72" fmla="*/ 404043 w 491241"/>
                  <a:gd name="connsiteY72" fmla="*/ 162109 h 492469"/>
                  <a:gd name="connsiteX73" fmla="*/ 416325 w 491241"/>
                  <a:gd name="connsiteY73" fmla="*/ 190356 h 492469"/>
                  <a:gd name="connsiteX74" fmla="*/ 418782 w 491241"/>
                  <a:gd name="connsiteY74" fmla="*/ 196497 h 492469"/>
                  <a:gd name="connsiteX75" fmla="*/ 474044 w 491241"/>
                  <a:gd name="connsiteY75" fmla="*/ 202637 h 492469"/>
                  <a:gd name="connsiteX76" fmla="*/ 474044 w 491241"/>
                  <a:gd name="connsiteY76" fmla="*/ 287376 h 492469"/>
                  <a:gd name="connsiteX77" fmla="*/ 418782 w 491241"/>
                  <a:gd name="connsiteY77" fmla="*/ 294745 h 492469"/>
                  <a:gd name="connsiteX78" fmla="*/ 416325 w 491241"/>
                  <a:gd name="connsiteY78" fmla="*/ 300885 h 492469"/>
                  <a:gd name="connsiteX79" fmla="*/ 404043 w 491241"/>
                  <a:gd name="connsiteY79" fmla="*/ 329129 h 492469"/>
                  <a:gd name="connsiteX80" fmla="*/ 401585 w 491241"/>
                  <a:gd name="connsiteY80" fmla="*/ 334044 h 492469"/>
                  <a:gd name="connsiteX81" fmla="*/ 435973 w 491241"/>
                  <a:gd name="connsiteY81" fmla="*/ 375799 h 49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91241" h="492469">
                    <a:moveTo>
                      <a:pt x="491241" y="304570"/>
                    </a:moveTo>
                    <a:lnTo>
                      <a:pt x="491241" y="186672"/>
                    </a:lnTo>
                    <a:lnTo>
                      <a:pt x="432290" y="180531"/>
                    </a:lnTo>
                    <a:cubicBezTo>
                      <a:pt x="429832" y="173162"/>
                      <a:pt x="427375" y="167022"/>
                      <a:pt x="423691" y="160881"/>
                    </a:cubicBezTo>
                    <a:lnTo>
                      <a:pt x="460537" y="114213"/>
                    </a:lnTo>
                    <a:lnTo>
                      <a:pt x="377028" y="30702"/>
                    </a:lnTo>
                    <a:lnTo>
                      <a:pt x="330359" y="67546"/>
                    </a:lnTo>
                    <a:cubicBezTo>
                      <a:pt x="324217" y="65089"/>
                      <a:pt x="316851" y="61405"/>
                      <a:pt x="310710" y="58949"/>
                    </a:cubicBezTo>
                    <a:lnTo>
                      <a:pt x="304569" y="0"/>
                    </a:lnTo>
                    <a:lnTo>
                      <a:pt x="186666" y="0"/>
                    </a:lnTo>
                    <a:lnTo>
                      <a:pt x="180532" y="58949"/>
                    </a:lnTo>
                    <a:cubicBezTo>
                      <a:pt x="173159" y="61405"/>
                      <a:pt x="167018" y="63861"/>
                      <a:pt x="159651" y="67546"/>
                    </a:cubicBezTo>
                    <a:lnTo>
                      <a:pt x="112981" y="30702"/>
                    </a:lnTo>
                    <a:lnTo>
                      <a:pt x="29473" y="114213"/>
                    </a:lnTo>
                    <a:lnTo>
                      <a:pt x="66312" y="160881"/>
                    </a:lnTo>
                    <a:cubicBezTo>
                      <a:pt x="63861" y="167022"/>
                      <a:pt x="60177" y="174391"/>
                      <a:pt x="57719" y="180531"/>
                    </a:cubicBezTo>
                    <a:lnTo>
                      <a:pt x="0" y="186672"/>
                    </a:lnTo>
                    <a:lnTo>
                      <a:pt x="0" y="304570"/>
                    </a:lnTo>
                    <a:lnTo>
                      <a:pt x="58945" y="310713"/>
                    </a:lnTo>
                    <a:cubicBezTo>
                      <a:pt x="61403" y="318079"/>
                      <a:pt x="63861" y="324220"/>
                      <a:pt x="67544" y="331586"/>
                    </a:cubicBezTo>
                    <a:lnTo>
                      <a:pt x="30698" y="378256"/>
                    </a:lnTo>
                    <a:lnTo>
                      <a:pt x="114213" y="461765"/>
                    </a:lnTo>
                    <a:lnTo>
                      <a:pt x="160877" y="424926"/>
                    </a:lnTo>
                    <a:cubicBezTo>
                      <a:pt x="167018" y="427377"/>
                      <a:pt x="174391" y="431067"/>
                      <a:pt x="180532" y="433518"/>
                    </a:cubicBezTo>
                    <a:lnTo>
                      <a:pt x="186666" y="492470"/>
                    </a:lnTo>
                    <a:lnTo>
                      <a:pt x="304569" y="492470"/>
                    </a:lnTo>
                    <a:lnTo>
                      <a:pt x="310710" y="433518"/>
                    </a:lnTo>
                    <a:cubicBezTo>
                      <a:pt x="316851" y="431067"/>
                      <a:pt x="324217" y="428609"/>
                      <a:pt x="330359" y="424926"/>
                    </a:cubicBezTo>
                    <a:lnTo>
                      <a:pt x="377028" y="461765"/>
                    </a:lnTo>
                    <a:lnTo>
                      <a:pt x="460537" y="378256"/>
                    </a:lnTo>
                    <a:lnTo>
                      <a:pt x="423691" y="331586"/>
                    </a:lnTo>
                    <a:cubicBezTo>
                      <a:pt x="426149" y="325446"/>
                      <a:pt x="429832" y="318079"/>
                      <a:pt x="432290" y="311938"/>
                    </a:cubicBezTo>
                    <a:lnTo>
                      <a:pt x="491241" y="304570"/>
                    </a:lnTo>
                    <a:close/>
                    <a:moveTo>
                      <a:pt x="435973" y="375799"/>
                    </a:moveTo>
                    <a:lnTo>
                      <a:pt x="375796" y="435976"/>
                    </a:lnTo>
                    <a:lnTo>
                      <a:pt x="332816" y="401588"/>
                    </a:lnTo>
                    <a:lnTo>
                      <a:pt x="327901" y="405271"/>
                    </a:lnTo>
                    <a:cubicBezTo>
                      <a:pt x="319302" y="410186"/>
                      <a:pt x="309478" y="413870"/>
                      <a:pt x="299654" y="417553"/>
                    </a:cubicBezTo>
                    <a:lnTo>
                      <a:pt x="294745" y="418785"/>
                    </a:lnTo>
                    <a:lnTo>
                      <a:pt x="288604" y="474047"/>
                    </a:lnTo>
                    <a:lnTo>
                      <a:pt x="203863" y="474047"/>
                    </a:lnTo>
                    <a:lnTo>
                      <a:pt x="196497" y="418785"/>
                    </a:lnTo>
                    <a:lnTo>
                      <a:pt x="190356" y="416327"/>
                    </a:lnTo>
                    <a:cubicBezTo>
                      <a:pt x="180532" y="413870"/>
                      <a:pt x="170701" y="408961"/>
                      <a:pt x="162109" y="404045"/>
                    </a:cubicBezTo>
                    <a:lnTo>
                      <a:pt x="157193" y="401588"/>
                    </a:lnTo>
                    <a:lnTo>
                      <a:pt x="114213" y="435976"/>
                    </a:lnTo>
                    <a:lnTo>
                      <a:pt x="54036" y="375799"/>
                    </a:lnTo>
                    <a:lnTo>
                      <a:pt x="88418" y="332819"/>
                    </a:lnTo>
                    <a:lnTo>
                      <a:pt x="85967" y="327903"/>
                    </a:lnTo>
                    <a:cubicBezTo>
                      <a:pt x="81051" y="319305"/>
                      <a:pt x="77368" y="309480"/>
                      <a:pt x="74910" y="299657"/>
                    </a:cubicBezTo>
                    <a:lnTo>
                      <a:pt x="72453" y="294745"/>
                    </a:lnTo>
                    <a:lnTo>
                      <a:pt x="17191" y="288604"/>
                    </a:lnTo>
                    <a:lnTo>
                      <a:pt x="17191" y="203865"/>
                    </a:lnTo>
                    <a:lnTo>
                      <a:pt x="72453" y="196497"/>
                    </a:lnTo>
                    <a:lnTo>
                      <a:pt x="74910" y="190356"/>
                    </a:lnTo>
                    <a:cubicBezTo>
                      <a:pt x="77368" y="181759"/>
                      <a:pt x="82283" y="171934"/>
                      <a:pt x="85967" y="163338"/>
                    </a:cubicBezTo>
                    <a:lnTo>
                      <a:pt x="88418" y="158425"/>
                    </a:lnTo>
                    <a:lnTo>
                      <a:pt x="54036" y="115442"/>
                    </a:lnTo>
                    <a:lnTo>
                      <a:pt x="114213" y="55264"/>
                    </a:lnTo>
                    <a:lnTo>
                      <a:pt x="157193" y="89651"/>
                    </a:lnTo>
                    <a:lnTo>
                      <a:pt x="163335" y="85967"/>
                    </a:lnTo>
                    <a:cubicBezTo>
                      <a:pt x="171933" y="81054"/>
                      <a:pt x="181757" y="77370"/>
                      <a:pt x="191581" y="74914"/>
                    </a:cubicBezTo>
                    <a:lnTo>
                      <a:pt x="196497" y="72458"/>
                    </a:lnTo>
                    <a:lnTo>
                      <a:pt x="202631" y="17193"/>
                    </a:lnTo>
                    <a:lnTo>
                      <a:pt x="287372" y="17193"/>
                    </a:lnTo>
                    <a:lnTo>
                      <a:pt x="294745" y="72458"/>
                    </a:lnTo>
                    <a:lnTo>
                      <a:pt x="300886" y="74914"/>
                    </a:lnTo>
                    <a:cubicBezTo>
                      <a:pt x="309478" y="77370"/>
                      <a:pt x="319302" y="82283"/>
                      <a:pt x="327901" y="85967"/>
                    </a:cubicBezTo>
                    <a:lnTo>
                      <a:pt x="332816" y="88423"/>
                    </a:lnTo>
                    <a:lnTo>
                      <a:pt x="375796" y="54036"/>
                    </a:lnTo>
                    <a:lnTo>
                      <a:pt x="435973" y="114213"/>
                    </a:lnTo>
                    <a:lnTo>
                      <a:pt x="401585" y="157197"/>
                    </a:lnTo>
                    <a:lnTo>
                      <a:pt x="404043" y="162109"/>
                    </a:lnTo>
                    <a:cubicBezTo>
                      <a:pt x="408958" y="170706"/>
                      <a:pt x="412642" y="180531"/>
                      <a:pt x="416325" y="190356"/>
                    </a:cubicBezTo>
                    <a:lnTo>
                      <a:pt x="418782" y="196497"/>
                    </a:lnTo>
                    <a:lnTo>
                      <a:pt x="474044" y="202637"/>
                    </a:lnTo>
                    <a:lnTo>
                      <a:pt x="474044" y="287376"/>
                    </a:lnTo>
                    <a:lnTo>
                      <a:pt x="418782" y="294745"/>
                    </a:lnTo>
                    <a:lnTo>
                      <a:pt x="416325" y="300885"/>
                    </a:lnTo>
                    <a:cubicBezTo>
                      <a:pt x="413867" y="310713"/>
                      <a:pt x="408958" y="319305"/>
                      <a:pt x="404043" y="329129"/>
                    </a:cubicBezTo>
                    <a:lnTo>
                      <a:pt x="401585" y="334044"/>
                    </a:lnTo>
                    <a:lnTo>
                      <a:pt x="435973" y="375799"/>
                    </a:lnTo>
                    <a:close/>
                  </a:path>
                </a:pathLst>
              </a:custGeom>
              <a:solidFill>
                <a:srgbClr val="2D5967"/>
              </a:solidFill>
              <a:ln w="6417"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D6D0DD3-4455-4A02-BC3F-99F0781CF68D}"/>
                  </a:ext>
                </a:extLst>
              </p:cNvPr>
              <p:cNvSpPr/>
              <p:nvPr/>
            </p:nvSpPr>
            <p:spPr>
              <a:xfrm>
                <a:off x="3977935" y="1788003"/>
                <a:ext cx="45437" cy="45440"/>
              </a:xfrm>
              <a:custGeom>
                <a:avLst/>
                <a:gdLst>
                  <a:gd name="connsiteX0" fmla="*/ 45438 w 45437"/>
                  <a:gd name="connsiteY0" fmla="*/ 0 h 45440"/>
                  <a:gd name="connsiteX1" fmla="*/ 0 w 45437"/>
                  <a:gd name="connsiteY1" fmla="*/ 0 h 45440"/>
                  <a:gd name="connsiteX2" fmla="*/ 0 w 45437"/>
                  <a:gd name="connsiteY2" fmla="*/ 45440 h 45440"/>
                  <a:gd name="connsiteX3" fmla="*/ 45438 w 45437"/>
                  <a:gd name="connsiteY3" fmla="*/ 45440 h 45440"/>
                  <a:gd name="connsiteX4" fmla="*/ 45438 w 45437"/>
                  <a:gd name="connsiteY4" fmla="*/ 0 h 4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7" h="45440">
                    <a:moveTo>
                      <a:pt x="45438" y="0"/>
                    </a:moveTo>
                    <a:lnTo>
                      <a:pt x="0" y="0"/>
                    </a:lnTo>
                    <a:lnTo>
                      <a:pt x="0" y="45440"/>
                    </a:lnTo>
                    <a:lnTo>
                      <a:pt x="45438" y="45440"/>
                    </a:lnTo>
                    <a:lnTo>
                      <a:pt x="45438" y="0"/>
                    </a:lnTo>
                    <a:close/>
                  </a:path>
                </a:pathLst>
              </a:custGeom>
              <a:solidFill>
                <a:srgbClr val="2D5967"/>
              </a:solidFill>
              <a:ln w="6417"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970EC54-E7CE-4DC1-87E9-D30B0FC967D0}"/>
                  </a:ext>
                </a:extLst>
              </p:cNvPr>
              <p:cNvSpPr/>
              <p:nvPr/>
            </p:nvSpPr>
            <p:spPr>
              <a:xfrm>
                <a:off x="4036899" y="1788003"/>
                <a:ext cx="45437" cy="45440"/>
              </a:xfrm>
              <a:custGeom>
                <a:avLst/>
                <a:gdLst>
                  <a:gd name="connsiteX0" fmla="*/ 45438 w 45437"/>
                  <a:gd name="connsiteY0" fmla="*/ 0 h 45440"/>
                  <a:gd name="connsiteX1" fmla="*/ 0 w 45437"/>
                  <a:gd name="connsiteY1" fmla="*/ 0 h 45440"/>
                  <a:gd name="connsiteX2" fmla="*/ 0 w 45437"/>
                  <a:gd name="connsiteY2" fmla="*/ 45440 h 45440"/>
                  <a:gd name="connsiteX3" fmla="*/ 45438 w 45437"/>
                  <a:gd name="connsiteY3" fmla="*/ 45440 h 45440"/>
                  <a:gd name="connsiteX4" fmla="*/ 45438 w 45437"/>
                  <a:gd name="connsiteY4" fmla="*/ 0 h 4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7" h="45440">
                    <a:moveTo>
                      <a:pt x="45438" y="0"/>
                    </a:moveTo>
                    <a:lnTo>
                      <a:pt x="0" y="0"/>
                    </a:lnTo>
                    <a:lnTo>
                      <a:pt x="0" y="45440"/>
                    </a:lnTo>
                    <a:lnTo>
                      <a:pt x="45438" y="45440"/>
                    </a:lnTo>
                    <a:lnTo>
                      <a:pt x="45438" y="0"/>
                    </a:lnTo>
                    <a:close/>
                  </a:path>
                </a:pathLst>
              </a:custGeom>
              <a:solidFill>
                <a:srgbClr val="2D5967"/>
              </a:solidFill>
              <a:ln w="6417"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84D9D83-8956-4437-B8C3-5C2A505D95C6}"/>
                  </a:ext>
                </a:extLst>
              </p:cNvPr>
              <p:cNvSpPr/>
              <p:nvPr/>
            </p:nvSpPr>
            <p:spPr>
              <a:xfrm>
                <a:off x="3977935" y="1848184"/>
                <a:ext cx="45437" cy="45439"/>
              </a:xfrm>
              <a:custGeom>
                <a:avLst/>
                <a:gdLst>
                  <a:gd name="connsiteX0" fmla="*/ 45438 w 45437"/>
                  <a:gd name="connsiteY0" fmla="*/ 0 h 45439"/>
                  <a:gd name="connsiteX1" fmla="*/ 0 w 45437"/>
                  <a:gd name="connsiteY1" fmla="*/ 0 h 45439"/>
                  <a:gd name="connsiteX2" fmla="*/ 0 w 45437"/>
                  <a:gd name="connsiteY2" fmla="*/ 45440 h 45439"/>
                  <a:gd name="connsiteX3" fmla="*/ 45438 w 45437"/>
                  <a:gd name="connsiteY3" fmla="*/ 45440 h 45439"/>
                  <a:gd name="connsiteX4" fmla="*/ 45438 w 45437"/>
                  <a:gd name="connsiteY4" fmla="*/ 0 h 4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7" h="45439">
                    <a:moveTo>
                      <a:pt x="45438" y="0"/>
                    </a:moveTo>
                    <a:lnTo>
                      <a:pt x="0" y="0"/>
                    </a:lnTo>
                    <a:lnTo>
                      <a:pt x="0" y="45440"/>
                    </a:lnTo>
                    <a:lnTo>
                      <a:pt x="45438" y="45440"/>
                    </a:lnTo>
                    <a:lnTo>
                      <a:pt x="45438" y="0"/>
                    </a:lnTo>
                    <a:close/>
                  </a:path>
                </a:pathLst>
              </a:custGeom>
              <a:solidFill>
                <a:srgbClr val="2D5967"/>
              </a:solidFill>
              <a:ln w="6417"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9AADB2A-8B5A-4767-B12D-E77E083BA28C}"/>
                  </a:ext>
                </a:extLst>
              </p:cNvPr>
              <p:cNvSpPr/>
              <p:nvPr/>
            </p:nvSpPr>
            <p:spPr>
              <a:xfrm>
                <a:off x="4036899" y="1848184"/>
                <a:ext cx="45437" cy="45439"/>
              </a:xfrm>
              <a:custGeom>
                <a:avLst/>
                <a:gdLst>
                  <a:gd name="connsiteX0" fmla="*/ 45438 w 45437"/>
                  <a:gd name="connsiteY0" fmla="*/ 0 h 45439"/>
                  <a:gd name="connsiteX1" fmla="*/ 0 w 45437"/>
                  <a:gd name="connsiteY1" fmla="*/ 0 h 45439"/>
                  <a:gd name="connsiteX2" fmla="*/ 0 w 45437"/>
                  <a:gd name="connsiteY2" fmla="*/ 45440 h 45439"/>
                  <a:gd name="connsiteX3" fmla="*/ 45438 w 45437"/>
                  <a:gd name="connsiteY3" fmla="*/ 45440 h 45439"/>
                  <a:gd name="connsiteX4" fmla="*/ 45438 w 45437"/>
                  <a:gd name="connsiteY4" fmla="*/ 0 h 4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7" h="45439">
                    <a:moveTo>
                      <a:pt x="45438" y="0"/>
                    </a:moveTo>
                    <a:lnTo>
                      <a:pt x="0" y="0"/>
                    </a:lnTo>
                    <a:lnTo>
                      <a:pt x="0" y="45440"/>
                    </a:lnTo>
                    <a:lnTo>
                      <a:pt x="45438" y="45440"/>
                    </a:lnTo>
                    <a:lnTo>
                      <a:pt x="45438" y="0"/>
                    </a:lnTo>
                    <a:close/>
                  </a:path>
                </a:pathLst>
              </a:custGeom>
              <a:solidFill>
                <a:srgbClr val="2D5967"/>
              </a:solidFill>
              <a:ln w="6417"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9441854-6F88-4BF3-A1E6-DBE22835E938}"/>
                  </a:ext>
                </a:extLst>
              </p:cNvPr>
              <p:cNvSpPr/>
              <p:nvPr/>
            </p:nvSpPr>
            <p:spPr>
              <a:xfrm>
                <a:off x="3872326" y="1788003"/>
                <a:ext cx="93332" cy="105617"/>
              </a:xfrm>
              <a:custGeom>
                <a:avLst/>
                <a:gdLst>
                  <a:gd name="connsiteX0" fmla="*/ 0 w 93332"/>
                  <a:gd name="connsiteY0" fmla="*/ 0 h 105617"/>
                  <a:gd name="connsiteX1" fmla="*/ 52804 w 93332"/>
                  <a:gd name="connsiteY1" fmla="*/ 52809 h 105617"/>
                  <a:gd name="connsiteX2" fmla="*/ 0 w 93332"/>
                  <a:gd name="connsiteY2" fmla="*/ 105617 h 105617"/>
                  <a:gd name="connsiteX3" fmla="*/ 41754 w 93332"/>
                  <a:gd name="connsiteY3" fmla="*/ 105617 h 105617"/>
                  <a:gd name="connsiteX4" fmla="*/ 93333 w 93332"/>
                  <a:gd name="connsiteY4" fmla="*/ 52809 h 105617"/>
                  <a:gd name="connsiteX5" fmla="*/ 41754 w 93332"/>
                  <a:gd name="connsiteY5" fmla="*/ 0 h 105617"/>
                  <a:gd name="connsiteX6" fmla="*/ 0 w 93332"/>
                  <a:gd name="connsiteY6" fmla="*/ 0 h 10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32" h="105617">
                    <a:moveTo>
                      <a:pt x="0" y="0"/>
                    </a:moveTo>
                    <a:lnTo>
                      <a:pt x="52804" y="52809"/>
                    </a:lnTo>
                    <a:lnTo>
                      <a:pt x="0" y="105617"/>
                    </a:lnTo>
                    <a:lnTo>
                      <a:pt x="41754" y="105617"/>
                    </a:lnTo>
                    <a:lnTo>
                      <a:pt x="93333" y="52809"/>
                    </a:lnTo>
                    <a:lnTo>
                      <a:pt x="41754" y="0"/>
                    </a:lnTo>
                    <a:lnTo>
                      <a:pt x="0" y="0"/>
                    </a:lnTo>
                    <a:close/>
                  </a:path>
                </a:pathLst>
              </a:custGeom>
              <a:solidFill>
                <a:srgbClr val="2D5967"/>
              </a:solidFill>
              <a:ln w="6417"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ED84281-A902-4A98-909A-01E30FB63BEE}"/>
                  </a:ext>
                </a:extLst>
              </p:cNvPr>
              <p:cNvSpPr/>
              <p:nvPr/>
            </p:nvSpPr>
            <p:spPr>
              <a:xfrm>
                <a:off x="3759351" y="1792914"/>
                <a:ext cx="36845" cy="36842"/>
              </a:xfrm>
              <a:custGeom>
                <a:avLst/>
                <a:gdLst>
                  <a:gd name="connsiteX0" fmla="*/ 18423 w 36845"/>
                  <a:gd name="connsiteY0" fmla="*/ 36843 h 36842"/>
                  <a:gd name="connsiteX1" fmla="*/ 36846 w 36845"/>
                  <a:gd name="connsiteY1" fmla="*/ 18421 h 36842"/>
                  <a:gd name="connsiteX2" fmla="*/ 18423 w 36845"/>
                  <a:gd name="connsiteY2" fmla="*/ 0 h 36842"/>
                  <a:gd name="connsiteX3" fmla="*/ 0 w 36845"/>
                  <a:gd name="connsiteY3" fmla="*/ 18421 h 36842"/>
                  <a:gd name="connsiteX4" fmla="*/ 18423 w 36845"/>
                  <a:gd name="connsiteY4" fmla="*/ 36843 h 3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5" h="36842">
                    <a:moveTo>
                      <a:pt x="18423" y="36843"/>
                    </a:moveTo>
                    <a:cubicBezTo>
                      <a:pt x="28593" y="36843"/>
                      <a:pt x="36846" y="28595"/>
                      <a:pt x="36846" y="18421"/>
                    </a:cubicBezTo>
                    <a:cubicBezTo>
                      <a:pt x="36846" y="8248"/>
                      <a:pt x="28593" y="0"/>
                      <a:pt x="18423" y="0"/>
                    </a:cubicBezTo>
                    <a:cubicBezTo>
                      <a:pt x="8246" y="0"/>
                      <a:pt x="0" y="8248"/>
                      <a:pt x="0" y="18421"/>
                    </a:cubicBezTo>
                    <a:cubicBezTo>
                      <a:pt x="0" y="28595"/>
                      <a:pt x="8246" y="36843"/>
                      <a:pt x="18423" y="36843"/>
                    </a:cubicBezTo>
                    <a:close/>
                  </a:path>
                </a:pathLst>
              </a:custGeom>
              <a:solidFill>
                <a:srgbClr val="2D5967"/>
              </a:solidFill>
              <a:ln w="6417"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2FB01EB-D768-4F02-8DFC-26179AE639A8}"/>
                  </a:ext>
                </a:extLst>
              </p:cNvPr>
              <p:cNvSpPr/>
              <p:nvPr/>
            </p:nvSpPr>
            <p:spPr>
              <a:xfrm>
                <a:off x="3810923" y="1864148"/>
                <a:ext cx="29478" cy="29474"/>
              </a:xfrm>
              <a:custGeom>
                <a:avLst/>
                <a:gdLst>
                  <a:gd name="connsiteX0" fmla="*/ 14739 w 29478"/>
                  <a:gd name="connsiteY0" fmla="*/ 29474 h 29474"/>
                  <a:gd name="connsiteX1" fmla="*/ 29479 w 29478"/>
                  <a:gd name="connsiteY1" fmla="*/ 14737 h 29474"/>
                  <a:gd name="connsiteX2" fmla="*/ 14739 w 29478"/>
                  <a:gd name="connsiteY2" fmla="*/ 0 h 29474"/>
                  <a:gd name="connsiteX3" fmla="*/ 0 w 29478"/>
                  <a:gd name="connsiteY3" fmla="*/ 14737 h 29474"/>
                  <a:gd name="connsiteX4" fmla="*/ 14739 w 29478"/>
                  <a:gd name="connsiteY4" fmla="*/ 29474 h 29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8" h="29474">
                    <a:moveTo>
                      <a:pt x="14739" y="29474"/>
                    </a:moveTo>
                    <a:cubicBezTo>
                      <a:pt x="22876" y="29474"/>
                      <a:pt x="29479" y="22876"/>
                      <a:pt x="29479" y="14737"/>
                    </a:cubicBezTo>
                    <a:cubicBezTo>
                      <a:pt x="29479" y="6598"/>
                      <a:pt x="22876" y="0"/>
                      <a:pt x="14739" y="0"/>
                    </a:cubicBezTo>
                    <a:cubicBezTo>
                      <a:pt x="6603" y="0"/>
                      <a:pt x="0" y="6598"/>
                      <a:pt x="0" y="14737"/>
                    </a:cubicBezTo>
                    <a:cubicBezTo>
                      <a:pt x="0" y="22876"/>
                      <a:pt x="6603" y="29474"/>
                      <a:pt x="14739" y="29474"/>
                    </a:cubicBezTo>
                    <a:close/>
                  </a:path>
                </a:pathLst>
              </a:custGeom>
              <a:solidFill>
                <a:srgbClr val="2D5967"/>
              </a:solidFill>
              <a:ln w="6417"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C16D3DB-61F4-42D3-803A-57158A091130}"/>
                  </a:ext>
                </a:extLst>
              </p:cNvPr>
              <p:cNvSpPr/>
              <p:nvPr/>
            </p:nvSpPr>
            <p:spPr>
              <a:xfrm>
                <a:off x="3751966" y="1842041"/>
                <a:ext cx="46663" cy="46667"/>
              </a:xfrm>
              <a:custGeom>
                <a:avLst/>
                <a:gdLst>
                  <a:gd name="connsiteX0" fmla="*/ 23332 w 46663"/>
                  <a:gd name="connsiteY0" fmla="*/ 46668 h 46667"/>
                  <a:gd name="connsiteX1" fmla="*/ 46663 w 46663"/>
                  <a:gd name="connsiteY1" fmla="*/ 23334 h 46667"/>
                  <a:gd name="connsiteX2" fmla="*/ 23332 w 46663"/>
                  <a:gd name="connsiteY2" fmla="*/ 0 h 46667"/>
                  <a:gd name="connsiteX3" fmla="*/ 0 w 46663"/>
                  <a:gd name="connsiteY3" fmla="*/ 23334 h 46667"/>
                  <a:gd name="connsiteX4" fmla="*/ 23332 w 46663"/>
                  <a:gd name="connsiteY4" fmla="*/ 46668 h 4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3" h="46667">
                    <a:moveTo>
                      <a:pt x="23332" y="46668"/>
                    </a:moveTo>
                    <a:cubicBezTo>
                      <a:pt x="36217" y="46668"/>
                      <a:pt x="46663" y="36221"/>
                      <a:pt x="46663" y="23334"/>
                    </a:cubicBezTo>
                    <a:cubicBezTo>
                      <a:pt x="46663" y="10447"/>
                      <a:pt x="36217" y="0"/>
                      <a:pt x="23332" y="0"/>
                    </a:cubicBezTo>
                    <a:cubicBezTo>
                      <a:pt x="10447" y="0"/>
                      <a:pt x="0" y="10447"/>
                      <a:pt x="0" y="23334"/>
                    </a:cubicBezTo>
                    <a:cubicBezTo>
                      <a:pt x="0" y="36221"/>
                      <a:pt x="10447" y="46668"/>
                      <a:pt x="23332" y="46668"/>
                    </a:cubicBezTo>
                    <a:close/>
                  </a:path>
                </a:pathLst>
              </a:custGeom>
              <a:solidFill>
                <a:srgbClr val="2D5967"/>
              </a:solidFill>
              <a:ln w="6417"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96F1762-8C66-4A6E-ADD6-AF9DB7EA7755}"/>
                  </a:ext>
                </a:extLst>
              </p:cNvPr>
              <p:cNvSpPr/>
              <p:nvPr/>
            </p:nvSpPr>
            <p:spPr>
              <a:xfrm>
                <a:off x="3809698" y="1788003"/>
                <a:ext cx="61402" cy="61405"/>
              </a:xfrm>
              <a:custGeom>
                <a:avLst/>
                <a:gdLst>
                  <a:gd name="connsiteX0" fmla="*/ 30698 w 61402"/>
                  <a:gd name="connsiteY0" fmla="*/ 61405 h 61405"/>
                  <a:gd name="connsiteX1" fmla="*/ 61403 w 61402"/>
                  <a:gd name="connsiteY1" fmla="*/ 30703 h 61405"/>
                  <a:gd name="connsiteX2" fmla="*/ 30698 w 61402"/>
                  <a:gd name="connsiteY2" fmla="*/ 0 h 61405"/>
                  <a:gd name="connsiteX3" fmla="*/ 0 w 61402"/>
                  <a:gd name="connsiteY3" fmla="*/ 30703 h 61405"/>
                  <a:gd name="connsiteX4" fmla="*/ 30698 w 61402"/>
                  <a:gd name="connsiteY4" fmla="*/ 61405 h 61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2" h="61405">
                    <a:moveTo>
                      <a:pt x="30698" y="61405"/>
                    </a:moveTo>
                    <a:cubicBezTo>
                      <a:pt x="47658" y="61405"/>
                      <a:pt x="61403" y="47659"/>
                      <a:pt x="61403" y="30703"/>
                    </a:cubicBezTo>
                    <a:cubicBezTo>
                      <a:pt x="61403" y="13746"/>
                      <a:pt x="47658" y="0"/>
                      <a:pt x="30698" y="0"/>
                    </a:cubicBezTo>
                    <a:cubicBezTo>
                      <a:pt x="13745" y="0"/>
                      <a:pt x="0" y="13746"/>
                      <a:pt x="0" y="30703"/>
                    </a:cubicBezTo>
                    <a:cubicBezTo>
                      <a:pt x="0" y="47659"/>
                      <a:pt x="13745" y="61405"/>
                      <a:pt x="30698" y="61405"/>
                    </a:cubicBezTo>
                    <a:close/>
                  </a:path>
                </a:pathLst>
              </a:custGeom>
              <a:solidFill>
                <a:srgbClr val="2D5967"/>
              </a:solidFill>
              <a:ln w="6417" cap="flat">
                <a:noFill/>
                <a:prstDash val="solid"/>
                <a:miter/>
              </a:ln>
            </p:spPr>
            <p:txBody>
              <a:bodyPr rtlCol="0" anchor="ctr"/>
              <a:lstStyle/>
              <a:p>
                <a:endParaRPr lang="en-US"/>
              </a:p>
            </p:txBody>
          </p:sp>
        </p:grpSp>
      </p:grpSp>
      <p:grpSp>
        <p:nvGrpSpPr>
          <p:cNvPr id="84" name="Graphic 3">
            <a:extLst>
              <a:ext uri="{FF2B5EF4-FFF2-40B4-BE49-F238E27FC236}">
                <a16:creationId xmlns:a16="http://schemas.microsoft.com/office/drawing/2014/main" id="{7CD1F344-A5AE-4367-A535-F1EAD3587AFF}"/>
              </a:ext>
            </a:extLst>
          </p:cNvPr>
          <p:cNvGrpSpPr/>
          <p:nvPr/>
        </p:nvGrpSpPr>
        <p:grpSpPr>
          <a:xfrm>
            <a:off x="4639433" y="3189959"/>
            <a:ext cx="618808" cy="657994"/>
            <a:chOff x="6294648" y="1582905"/>
            <a:chExt cx="454877" cy="513347"/>
          </a:xfrm>
        </p:grpSpPr>
        <p:sp>
          <p:nvSpPr>
            <p:cNvPr id="85" name="Freeform: Shape 84">
              <a:extLst>
                <a:ext uri="{FF2B5EF4-FFF2-40B4-BE49-F238E27FC236}">
                  <a16:creationId xmlns:a16="http://schemas.microsoft.com/office/drawing/2014/main" id="{60FFD0B2-091B-4DF4-A4AF-517519C0DECE}"/>
                </a:ext>
              </a:extLst>
            </p:cNvPr>
            <p:cNvSpPr/>
            <p:nvPr/>
          </p:nvSpPr>
          <p:spPr>
            <a:xfrm>
              <a:off x="6299146" y="1587500"/>
              <a:ext cx="445441" cy="503959"/>
            </a:xfrm>
            <a:custGeom>
              <a:avLst/>
              <a:gdLst>
                <a:gd name="connsiteX0" fmla="*/ 222611 w 445441"/>
                <a:gd name="connsiteY0" fmla="*/ 503836 h 503959"/>
                <a:gd name="connsiteX1" fmla="*/ 202205 w 445441"/>
                <a:gd name="connsiteY1" fmla="*/ 496823 h 503959"/>
                <a:gd name="connsiteX2" fmla="*/ 190719 w 445441"/>
                <a:gd name="connsiteY2" fmla="*/ 478528 h 503959"/>
                <a:gd name="connsiteX3" fmla="*/ 193286 w 445441"/>
                <a:gd name="connsiteY3" fmla="*/ 457083 h 503959"/>
                <a:gd name="connsiteX4" fmla="*/ 208751 w 445441"/>
                <a:gd name="connsiteY4" fmla="*/ 442029 h 503959"/>
                <a:gd name="connsiteX5" fmla="*/ 208751 w 445441"/>
                <a:gd name="connsiteY5" fmla="*/ 410754 h 503959"/>
                <a:gd name="connsiteX6" fmla="*/ 142785 w 445441"/>
                <a:gd name="connsiteY6" fmla="*/ 389687 h 503959"/>
                <a:gd name="connsiteX7" fmla="*/ 91855 w 445441"/>
                <a:gd name="connsiteY7" fmla="*/ 342767 h 503959"/>
                <a:gd name="connsiteX8" fmla="*/ 64571 w 445441"/>
                <a:gd name="connsiteY8" fmla="*/ 358463 h 503959"/>
                <a:gd name="connsiteX9" fmla="*/ 63582 w 445441"/>
                <a:gd name="connsiteY9" fmla="*/ 369468 h 503959"/>
                <a:gd name="connsiteX10" fmla="*/ 52103 w 445441"/>
                <a:gd name="connsiteY10" fmla="*/ 386729 h 503959"/>
                <a:gd name="connsiteX11" fmla="*/ 32467 w 445441"/>
                <a:gd name="connsiteY11" fmla="*/ 393326 h 503959"/>
                <a:gd name="connsiteX12" fmla="*/ 16239 w 445441"/>
                <a:gd name="connsiteY12" fmla="*/ 388988 h 503959"/>
                <a:gd name="connsiteX13" fmla="*/ 4323 w 445441"/>
                <a:gd name="connsiteY13" fmla="*/ 377129 h 503959"/>
                <a:gd name="connsiteX14" fmla="*/ 242 w 445441"/>
                <a:gd name="connsiteY14" fmla="*/ 365085 h 503959"/>
                <a:gd name="connsiteX15" fmla="*/ 1236 w 445441"/>
                <a:gd name="connsiteY15" fmla="*/ 352405 h 503959"/>
                <a:gd name="connsiteX16" fmla="*/ 8603 w 445441"/>
                <a:gd name="connsiteY16" fmla="*/ 339071 h 503959"/>
                <a:gd name="connsiteX17" fmla="*/ 21270 w 445441"/>
                <a:gd name="connsiteY17" fmla="*/ 330607 h 503959"/>
                <a:gd name="connsiteX18" fmla="*/ 36401 w 445441"/>
                <a:gd name="connsiteY18" fmla="*/ 328913 h 503959"/>
                <a:gd name="connsiteX19" fmla="*/ 50620 w 445441"/>
                <a:gd name="connsiteY19" fmla="*/ 334361 h 503959"/>
                <a:gd name="connsiteX20" fmla="*/ 77905 w 445441"/>
                <a:gd name="connsiteY20" fmla="*/ 318537 h 503959"/>
                <a:gd name="connsiteX21" fmla="*/ 63210 w 445441"/>
                <a:gd name="connsiteY21" fmla="*/ 251785 h 503959"/>
                <a:gd name="connsiteX22" fmla="*/ 78027 w 445441"/>
                <a:gd name="connsiteY22" fmla="*/ 184909 h 503959"/>
                <a:gd name="connsiteX23" fmla="*/ 50742 w 445441"/>
                <a:gd name="connsiteY23" fmla="*/ 169334 h 503959"/>
                <a:gd name="connsiteX24" fmla="*/ 32467 w 445441"/>
                <a:gd name="connsiteY24" fmla="*/ 175144 h 503959"/>
                <a:gd name="connsiteX25" fmla="*/ 16418 w 445441"/>
                <a:gd name="connsiteY25" fmla="*/ 170817 h 503959"/>
                <a:gd name="connsiteX26" fmla="*/ 6864 w 445441"/>
                <a:gd name="connsiteY26" fmla="*/ 162580 h 503959"/>
                <a:gd name="connsiteX27" fmla="*/ 1236 w 445441"/>
                <a:gd name="connsiteY27" fmla="*/ 151286 h 503959"/>
                <a:gd name="connsiteX28" fmla="*/ 242 w 445441"/>
                <a:gd name="connsiteY28" fmla="*/ 138608 h 503959"/>
                <a:gd name="connsiteX29" fmla="*/ 4323 w 445441"/>
                <a:gd name="connsiteY29" fmla="*/ 126563 h 503959"/>
                <a:gd name="connsiteX30" fmla="*/ 16258 w 445441"/>
                <a:gd name="connsiteY30" fmla="*/ 114778 h 503959"/>
                <a:gd name="connsiteX31" fmla="*/ 32467 w 445441"/>
                <a:gd name="connsiteY31" fmla="*/ 110494 h 503959"/>
                <a:gd name="connsiteX32" fmla="*/ 48400 w 445441"/>
                <a:gd name="connsiteY32" fmla="*/ 114696 h 503959"/>
                <a:gd name="connsiteX33" fmla="*/ 57974 w 445441"/>
                <a:gd name="connsiteY33" fmla="*/ 122988 h 503959"/>
                <a:gd name="connsiteX34" fmla="*/ 63582 w 445441"/>
                <a:gd name="connsiteY34" fmla="*/ 134351 h 503959"/>
                <a:gd name="connsiteX35" fmla="*/ 64571 w 445441"/>
                <a:gd name="connsiteY35" fmla="*/ 145352 h 503959"/>
                <a:gd name="connsiteX36" fmla="*/ 91977 w 445441"/>
                <a:gd name="connsiteY36" fmla="*/ 160928 h 503959"/>
                <a:gd name="connsiteX37" fmla="*/ 142914 w 445441"/>
                <a:gd name="connsiteY37" fmla="*/ 114099 h 503959"/>
                <a:gd name="connsiteX38" fmla="*/ 208751 w 445441"/>
                <a:gd name="connsiteY38" fmla="*/ 93063 h 503959"/>
                <a:gd name="connsiteX39" fmla="*/ 208751 w 445441"/>
                <a:gd name="connsiteY39" fmla="*/ 61666 h 503959"/>
                <a:gd name="connsiteX40" fmla="*/ 193543 w 445441"/>
                <a:gd name="connsiteY40" fmla="*/ 46594 h 503959"/>
                <a:gd name="connsiteX41" fmla="*/ 191040 w 445441"/>
                <a:gd name="connsiteY41" fmla="*/ 25292 h 503959"/>
                <a:gd name="connsiteX42" fmla="*/ 202398 w 445441"/>
                <a:gd name="connsiteY42" fmla="*/ 7102 h 503959"/>
                <a:gd name="connsiteX43" fmla="*/ 222611 w 445441"/>
                <a:gd name="connsiteY43" fmla="*/ 0 h 503959"/>
                <a:gd name="connsiteX44" fmla="*/ 242824 w 445441"/>
                <a:gd name="connsiteY44" fmla="*/ 7102 h 503959"/>
                <a:gd name="connsiteX45" fmla="*/ 254182 w 445441"/>
                <a:gd name="connsiteY45" fmla="*/ 25292 h 503959"/>
                <a:gd name="connsiteX46" fmla="*/ 251679 w 445441"/>
                <a:gd name="connsiteY46" fmla="*/ 46594 h 503959"/>
                <a:gd name="connsiteX47" fmla="*/ 236407 w 445441"/>
                <a:gd name="connsiteY47" fmla="*/ 61666 h 503959"/>
                <a:gd name="connsiteX48" fmla="*/ 236407 w 445441"/>
                <a:gd name="connsiteY48" fmla="*/ 93063 h 503959"/>
                <a:gd name="connsiteX49" fmla="*/ 302437 w 445441"/>
                <a:gd name="connsiteY49" fmla="*/ 114049 h 503959"/>
                <a:gd name="connsiteX50" fmla="*/ 353450 w 445441"/>
                <a:gd name="connsiteY50" fmla="*/ 160928 h 503959"/>
                <a:gd name="connsiteX51" fmla="*/ 380786 w 445441"/>
                <a:gd name="connsiteY51" fmla="*/ 145352 h 503959"/>
                <a:gd name="connsiteX52" fmla="*/ 381749 w 445441"/>
                <a:gd name="connsiteY52" fmla="*/ 134351 h 503959"/>
                <a:gd name="connsiteX53" fmla="*/ 387396 w 445441"/>
                <a:gd name="connsiteY53" fmla="*/ 123007 h 503959"/>
                <a:gd name="connsiteX54" fmla="*/ 396957 w 445441"/>
                <a:gd name="connsiteY54" fmla="*/ 114696 h 503959"/>
                <a:gd name="connsiteX55" fmla="*/ 412999 w 445441"/>
                <a:gd name="connsiteY55" fmla="*/ 110494 h 503959"/>
                <a:gd name="connsiteX56" fmla="*/ 429169 w 445441"/>
                <a:gd name="connsiteY56" fmla="*/ 114829 h 503959"/>
                <a:gd name="connsiteX57" fmla="*/ 441040 w 445441"/>
                <a:gd name="connsiteY57" fmla="*/ 126687 h 503959"/>
                <a:gd name="connsiteX58" fmla="*/ 445083 w 445441"/>
                <a:gd name="connsiteY58" fmla="*/ 147795 h 503959"/>
                <a:gd name="connsiteX59" fmla="*/ 435008 w 445441"/>
                <a:gd name="connsiteY59" fmla="*/ 166777 h 503959"/>
                <a:gd name="connsiteX60" fmla="*/ 415244 w 445441"/>
                <a:gd name="connsiteY60" fmla="*/ 175204 h 503959"/>
                <a:gd name="connsiteX61" fmla="*/ 394582 w 445441"/>
                <a:gd name="connsiteY61" fmla="*/ 169334 h 503959"/>
                <a:gd name="connsiteX62" fmla="*/ 367311 w 445441"/>
                <a:gd name="connsiteY62" fmla="*/ 185033 h 503959"/>
                <a:gd name="connsiteX63" fmla="*/ 382005 w 445441"/>
                <a:gd name="connsiteY63" fmla="*/ 251909 h 503959"/>
                <a:gd name="connsiteX64" fmla="*/ 367311 w 445441"/>
                <a:gd name="connsiteY64" fmla="*/ 318781 h 503959"/>
                <a:gd name="connsiteX65" fmla="*/ 394582 w 445441"/>
                <a:gd name="connsiteY65" fmla="*/ 334483 h 503959"/>
                <a:gd name="connsiteX66" fmla="*/ 413127 w 445441"/>
                <a:gd name="connsiteY66" fmla="*/ 328676 h 503959"/>
                <a:gd name="connsiteX67" fmla="*/ 429169 w 445441"/>
                <a:gd name="connsiteY67" fmla="*/ 333065 h 503959"/>
                <a:gd name="connsiteX68" fmla="*/ 440976 w 445441"/>
                <a:gd name="connsiteY68" fmla="*/ 344885 h 503959"/>
                <a:gd name="connsiteX69" fmla="*/ 445276 w 445441"/>
                <a:gd name="connsiteY69" fmla="*/ 360997 h 503959"/>
                <a:gd name="connsiteX70" fmla="*/ 441040 w 445441"/>
                <a:gd name="connsiteY70" fmla="*/ 377129 h 503959"/>
                <a:gd name="connsiteX71" fmla="*/ 429169 w 445441"/>
                <a:gd name="connsiteY71" fmla="*/ 388988 h 503959"/>
                <a:gd name="connsiteX72" fmla="*/ 412999 w 445441"/>
                <a:gd name="connsiteY72" fmla="*/ 393326 h 503959"/>
                <a:gd name="connsiteX73" fmla="*/ 396957 w 445441"/>
                <a:gd name="connsiteY73" fmla="*/ 389122 h 503959"/>
                <a:gd name="connsiteX74" fmla="*/ 384380 w 445441"/>
                <a:gd name="connsiteY74" fmla="*/ 376218 h 503959"/>
                <a:gd name="connsiteX75" fmla="*/ 380786 w 445441"/>
                <a:gd name="connsiteY75" fmla="*/ 358585 h 503959"/>
                <a:gd name="connsiteX76" fmla="*/ 353450 w 445441"/>
                <a:gd name="connsiteY76" fmla="*/ 342889 h 503959"/>
                <a:gd name="connsiteX77" fmla="*/ 302501 w 445441"/>
                <a:gd name="connsiteY77" fmla="*/ 389745 h 503959"/>
                <a:gd name="connsiteX78" fmla="*/ 236536 w 445441"/>
                <a:gd name="connsiteY78" fmla="*/ 410754 h 503959"/>
                <a:gd name="connsiteX79" fmla="*/ 236536 w 445441"/>
                <a:gd name="connsiteY79" fmla="*/ 442151 h 503959"/>
                <a:gd name="connsiteX80" fmla="*/ 252000 w 445441"/>
                <a:gd name="connsiteY80" fmla="*/ 457205 h 503959"/>
                <a:gd name="connsiteX81" fmla="*/ 254631 w 445441"/>
                <a:gd name="connsiteY81" fmla="*/ 478650 h 503959"/>
                <a:gd name="connsiteX82" fmla="*/ 243145 w 445441"/>
                <a:gd name="connsiteY82" fmla="*/ 496951 h 503959"/>
                <a:gd name="connsiteX83" fmla="*/ 222739 w 445441"/>
                <a:gd name="connsiteY83" fmla="*/ 503958 h 503959"/>
                <a:gd name="connsiteX84" fmla="*/ 222611 w 445441"/>
                <a:gd name="connsiteY84" fmla="*/ 503836 h 50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45441" h="503959">
                  <a:moveTo>
                    <a:pt x="222611" y="503836"/>
                  </a:moveTo>
                  <a:cubicBezTo>
                    <a:pt x="215232" y="503907"/>
                    <a:pt x="207981" y="501430"/>
                    <a:pt x="202205" y="496823"/>
                  </a:cubicBezTo>
                  <a:cubicBezTo>
                    <a:pt x="196430" y="492222"/>
                    <a:pt x="192323" y="485760"/>
                    <a:pt x="190719" y="478528"/>
                  </a:cubicBezTo>
                  <a:cubicBezTo>
                    <a:pt x="189115" y="471297"/>
                    <a:pt x="190013" y="463725"/>
                    <a:pt x="193286" y="457083"/>
                  </a:cubicBezTo>
                  <a:cubicBezTo>
                    <a:pt x="196623" y="450442"/>
                    <a:pt x="202077" y="445129"/>
                    <a:pt x="208751" y="442029"/>
                  </a:cubicBezTo>
                  <a:lnTo>
                    <a:pt x="208751" y="410754"/>
                  </a:lnTo>
                  <a:cubicBezTo>
                    <a:pt x="185522" y="408617"/>
                    <a:pt x="162998" y="401430"/>
                    <a:pt x="142785" y="389687"/>
                  </a:cubicBezTo>
                  <a:cubicBezTo>
                    <a:pt x="122637" y="377944"/>
                    <a:pt x="105234" y="361934"/>
                    <a:pt x="91855" y="342767"/>
                  </a:cubicBezTo>
                  <a:lnTo>
                    <a:pt x="64571" y="358463"/>
                  </a:lnTo>
                  <a:cubicBezTo>
                    <a:pt x="64923" y="362159"/>
                    <a:pt x="64590" y="365893"/>
                    <a:pt x="63582" y="369468"/>
                  </a:cubicBezTo>
                  <a:cubicBezTo>
                    <a:pt x="61773" y="376334"/>
                    <a:pt x="57737" y="382404"/>
                    <a:pt x="52103" y="386729"/>
                  </a:cubicBezTo>
                  <a:cubicBezTo>
                    <a:pt x="46475" y="391048"/>
                    <a:pt x="39564" y="393364"/>
                    <a:pt x="32467" y="393326"/>
                  </a:cubicBezTo>
                  <a:cubicBezTo>
                    <a:pt x="26775" y="393326"/>
                    <a:pt x="21180" y="391824"/>
                    <a:pt x="16239" y="388988"/>
                  </a:cubicBezTo>
                  <a:cubicBezTo>
                    <a:pt x="11298" y="386145"/>
                    <a:pt x="7191" y="382058"/>
                    <a:pt x="4323" y="377129"/>
                  </a:cubicBezTo>
                  <a:cubicBezTo>
                    <a:pt x="2160" y="373433"/>
                    <a:pt x="774" y="369333"/>
                    <a:pt x="242" y="365085"/>
                  </a:cubicBezTo>
                  <a:cubicBezTo>
                    <a:pt x="-284" y="360837"/>
                    <a:pt x="49" y="356525"/>
                    <a:pt x="1236" y="352405"/>
                  </a:cubicBezTo>
                  <a:cubicBezTo>
                    <a:pt x="2590" y="347432"/>
                    <a:pt x="5118" y="342863"/>
                    <a:pt x="8603" y="339071"/>
                  </a:cubicBezTo>
                  <a:cubicBezTo>
                    <a:pt x="12087" y="335272"/>
                    <a:pt x="16431" y="332372"/>
                    <a:pt x="21270" y="330607"/>
                  </a:cubicBezTo>
                  <a:cubicBezTo>
                    <a:pt x="26108" y="328836"/>
                    <a:pt x="31293" y="328259"/>
                    <a:pt x="36401" y="328913"/>
                  </a:cubicBezTo>
                  <a:cubicBezTo>
                    <a:pt x="41508" y="329561"/>
                    <a:pt x="46385" y="331435"/>
                    <a:pt x="50620" y="334361"/>
                  </a:cubicBezTo>
                  <a:lnTo>
                    <a:pt x="77905" y="318537"/>
                  </a:lnTo>
                  <a:cubicBezTo>
                    <a:pt x="68183" y="297632"/>
                    <a:pt x="63165" y="274844"/>
                    <a:pt x="63210" y="251785"/>
                  </a:cubicBezTo>
                  <a:cubicBezTo>
                    <a:pt x="63133" y="228669"/>
                    <a:pt x="68196" y="205824"/>
                    <a:pt x="78027" y="184909"/>
                  </a:cubicBezTo>
                  <a:lnTo>
                    <a:pt x="50742" y="169334"/>
                  </a:lnTo>
                  <a:cubicBezTo>
                    <a:pt x="45391" y="173103"/>
                    <a:pt x="39012" y="175132"/>
                    <a:pt x="32467" y="175144"/>
                  </a:cubicBezTo>
                  <a:cubicBezTo>
                    <a:pt x="26833" y="175132"/>
                    <a:pt x="21302" y="173640"/>
                    <a:pt x="16418" y="170817"/>
                  </a:cubicBezTo>
                  <a:cubicBezTo>
                    <a:pt x="12722" y="168733"/>
                    <a:pt x="9476" y="165934"/>
                    <a:pt x="6864" y="162580"/>
                  </a:cubicBezTo>
                  <a:cubicBezTo>
                    <a:pt x="4259" y="159227"/>
                    <a:pt x="2346" y="155388"/>
                    <a:pt x="1236" y="151286"/>
                  </a:cubicBezTo>
                  <a:cubicBezTo>
                    <a:pt x="49" y="147170"/>
                    <a:pt x="-284" y="142858"/>
                    <a:pt x="242" y="138608"/>
                  </a:cubicBezTo>
                  <a:cubicBezTo>
                    <a:pt x="774" y="134358"/>
                    <a:pt x="2160" y="130261"/>
                    <a:pt x="4323" y="126563"/>
                  </a:cubicBezTo>
                  <a:cubicBezTo>
                    <a:pt x="7204" y="121659"/>
                    <a:pt x="11323" y="117597"/>
                    <a:pt x="16258" y="114778"/>
                  </a:cubicBezTo>
                  <a:cubicBezTo>
                    <a:pt x="21199" y="111959"/>
                    <a:pt x="26788" y="110482"/>
                    <a:pt x="32467" y="110494"/>
                  </a:cubicBezTo>
                  <a:cubicBezTo>
                    <a:pt x="38056" y="110449"/>
                    <a:pt x="43555" y="111899"/>
                    <a:pt x="48400" y="114696"/>
                  </a:cubicBezTo>
                  <a:cubicBezTo>
                    <a:pt x="52109" y="116794"/>
                    <a:pt x="55362" y="119613"/>
                    <a:pt x="57974" y="122988"/>
                  </a:cubicBezTo>
                  <a:cubicBezTo>
                    <a:pt x="60579" y="126364"/>
                    <a:pt x="62485" y="130227"/>
                    <a:pt x="63582" y="134351"/>
                  </a:cubicBezTo>
                  <a:cubicBezTo>
                    <a:pt x="64590" y="137926"/>
                    <a:pt x="64923" y="141656"/>
                    <a:pt x="64571" y="145352"/>
                  </a:cubicBezTo>
                  <a:lnTo>
                    <a:pt x="91977" y="160928"/>
                  </a:lnTo>
                  <a:cubicBezTo>
                    <a:pt x="105356" y="141799"/>
                    <a:pt x="122701" y="125820"/>
                    <a:pt x="142914" y="114099"/>
                  </a:cubicBezTo>
                  <a:cubicBezTo>
                    <a:pt x="163063" y="102379"/>
                    <a:pt x="185522" y="95200"/>
                    <a:pt x="208751" y="93063"/>
                  </a:cubicBezTo>
                  <a:lnTo>
                    <a:pt x="208751" y="61666"/>
                  </a:lnTo>
                  <a:cubicBezTo>
                    <a:pt x="202141" y="58521"/>
                    <a:pt x="196751" y="53205"/>
                    <a:pt x="193543" y="46594"/>
                  </a:cubicBezTo>
                  <a:cubicBezTo>
                    <a:pt x="190334" y="39983"/>
                    <a:pt x="189436" y="32471"/>
                    <a:pt x="191040" y="25292"/>
                  </a:cubicBezTo>
                  <a:cubicBezTo>
                    <a:pt x="192644" y="18114"/>
                    <a:pt x="196687" y="11699"/>
                    <a:pt x="202398" y="7102"/>
                  </a:cubicBezTo>
                  <a:cubicBezTo>
                    <a:pt x="208109" y="2504"/>
                    <a:pt x="215232" y="0"/>
                    <a:pt x="222611" y="0"/>
                  </a:cubicBezTo>
                  <a:cubicBezTo>
                    <a:pt x="229926" y="0"/>
                    <a:pt x="237113" y="2504"/>
                    <a:pt x="242824" y="7102"/>
                  </a:cubicBezTo>
                  <a:cubicBezTo>
                    <a:pt x="248535" y="11699"/>
                    <a:pt x="252578" y="18114"/>
                    <a:pt x="254182" y="25292"/>
                  </a:cubicBezTo>
                  <a:cubicBezTo>
                    <a:pt x="255786" y="32471"/>
                    <a:pt x="254888" y="39983"/>
                    <a:pt x="251679" y="46594"/>
                  </a:cubicBezTo>
                  <a:cubicBezTo>
                    <a:pt x="248471" y="53205"/>
                    <a:pt x="243080" y="58521"/>
                    <a:pt x="236407" y="61666"/>
                  </a:cubicBezTo>
                  <a:lnTo>
                    <a:pt x="236407" y="93063"/>
                  </a:lnTo>
                  <a:cubicBezTo>
                    <a:pt x="259700" y="95166"/>
                    <a:pt x="282223" y="102327"/>
                    <a:pt x="302437" y="114049"/>
                  </a:cubicBezTo>
                  <a:cubicBezTo>
                    <a:pt x="322649" y="125771"/>
                    <a:pt x="340104" y="141769"/>
                    <a:pt x="353450" y="160928"/>
                  </a:cubicBezTo>
                  <a:lnTo>
                    <a:pt x="380786" y="145352"/>
                  </a:lnTo>
                  <a:cubicBezTo>
                    <a:pt x="380465" y="141656"/>
                    <a:pt x="380786" y="137936"/>
                    <a:pt x="381749" y="134351"/>
                  </a:cubicBezTo>
                  <a:cubicBezTo>
                    <a:pt x="382839" y="130235"/>
                    <a:pt x="384764" y="126380"/>
                    <a:pt x="387396" y="123007"/>
                  </a:cubicBezTo>
                  <a:cubicBezTo>
                    <a:pt x="389963" y="119634"/>
                    <a:pt x="393234" y="116810"/>
                    <a:pt x="396957" y="114696"/>
                  </a:cubicBezTo>
                  <a:cubicBezTo>
                    <a:pt x="401834" y="111883"/>
                    <a:pt x="407352" y="110433"/>
                    <a:pt x="412999" y="110494"/>
                  </a:cubicBezTo>
                  <a:cubicBezTo>
                    <a:pt x="418646" y="110491"/>
                    <a:pt x="424228" y="111987"/>
                    <a:pt x="429169" y="114829"/>
                  </a:cubicBezTo>
                  <a:cubicBezTo>
                    <a:pt x="434110" y="117672"/>
                    <a:pt x="438152" y="121761"/>
                    <a:pt x="441040" y="126687"/>
                  </a:cubicBezTo>
                  <a:cubicBezTo>
                    <a:pt x="444762" y="133051"/>
                    <a:pt x="446173" y="140501"/>
                    <a:pt x="445083" y="147795"/>
                  </a:cubicBezTo>
                  <a:cubicBezTo>
                    <a:pt x="443992" y="155091"/>
                    <a:pt x="440399" y="161790"/>
                    <a:pt x="435008" y="166777"/>
                  </a:cubicBezTo>
                  <a:cubicBezTo>
                    <a:pt x="429554" y="171764"/>
                    <a:pt x="422624" y="174738"/>
                    <a:pt x="415244" y="175204"/>
                  </a:cubicBezTo>
                  <a:cubicBezTo>
                    <a:pt x="407865" y="175669"/>
                    <a:pt x="400614" y="173597"/>
                    <a:pt x="394582" y="169334"/>
                  </a:cubicBezTo>
                  <a:lnTo>
                    <a:pt x="367311" y="185033"/>
                  </a:lnTo>
                  <a:cubicBezTo>
                    <a:pt x="377000" y="205995"/>
                    <a:pt x="382005" y="228814"/>
                    <a:pt x="382005" y="251909"/>
                  </a:cubicBezTo>
                  <a:cubicBezTo>
                    <a:pt x="382005" y="275003"/>
                    <a:pt x="377000" y="297822"/>
                    <a:pt x="367311" y="318781"/>
                  </a:cubicBezTo>
                  <a:lnTo>
                    <a:pt x="394582" y="334483"/>
                  </a:lnTo>
                  <a:cubicBezTo>
                    <a:pt x="400037" y="330723"/>
                    <a:pt x="406518" y="328695"/>
                    <a:pt x="413127" y="328676"/>
                  </a:cubicBezTo>
                  <a:cubicBezTo>
                    <a:pt x="418774" y="328708"/>
                    <a:pt x="424292" y="330216"/>
                    <a:pt x="429169" y="333065"/>
                  </a:cubicBezTo>
                  <a:cubicBezTo>
                    <a:pt x="434046" y="335908"/>
                    <a:pt x="438152" y="339982"/>
                    <a:pt x="440976" y="344885"/>
                  </a:cubicBezTo>
                  <a:cubicBezTo>
                    <a:pt x="443799" y="349787"/>
                    <a:pt x="445276" y="355338"/>
                    <a:pt x="445276" y="360997"/>
                  </a:cubicBezTo>
                  <a:cubicBezTo>
                    <a:pt x="445276" y="366657"/>
                    <a:pt x="443799" y="372221"/>
                    <a:pt x="441040" y="377129"/>
                  </a:cubicBezTo>
                  <a:cubicBezTo>
                    <a:pt x="438152" y="382058"/>
                    <a:pt x="434110" y="386145"/>
                    <a:pt x="429169" y="388988"/>
                  </a:cubicBezTo>
                  <a:cubicBezTo>
                    <a:pt x="424228" y="391830"/>
                    <a:pt x="418646" y="393326"/>
                    <a:pt x="412999" y="393326"/>
                  </a:cubicBezTo>
                  <a:cubicBezTo>
                    <a:pt x="407352" y="393383"/>
                    <a:pt x="401834" y="391933"/>
                    <a:pt x="396957" y="389122"/>
                  </a:cubicBezTo>
                  <a:cubicBezTo>
                    <a:pt x="391630" y="386100"/>
                    <a:pt x="387267" y="381628"/>
                    <a:pt x="384380" y="376218"/>
                  </a:cubicBezTo>
                  <a:cubicBezTo>
                    <a:pt x="381556" y="370809"/>
                    <a:pt x="380273" y="364694"/>
                    <a:pt x="380786" y="358585"/>
                  </a:cubicBezTo>
                  <a:lnTo>
                    <a:pt x="353450" y="342889"/>
                  </a:lnTo>
                  <a:cubicBezTo>
                    <a:pt x="340104" y="362031"/>
                    <a:pt x="322713" y="378021"/>
                    <a:pt x="302501" y="389745"/>
                  </a:cubicBezTo>
                  <a:cubicBezTo>
                    <a:pt x="282288" y="401462"/>
                    <a:pt x="259829" y="408636"/>
                    <a:pt x="236536" y="410754"/>
                  </a:cubicBezTo>
                  <a:lnTo>
                    <a:pt x="236536" y="442151"/>
                  </a:lnTo>
                  <a:cubicBezTo>
                    <a:pt x="243273" y="445251"/>
                    <a:pt x="248727" y="450564"/>
                    <a:pt x="252000" y="457205"/>
                  </a:cubicBezTo>
                  <a:cubicBezTo>
                    <a:pt x="255337" y="463847"/>
                    <a:pt x="256235" y="471418"/>
                    <a:pt x="254631" y="478650"/>
                  </a:cubicBezTo>
                  <a:cubicBezTo>
                    <a:pt x="252963" y="485882"/>
                    <a:pt x="248920" y="492344"/>
                    <a:pt x="243145" y="496951"/>
                  </a:cubicBezTo>
                  <a:cubicBezTo>
                    <a:pt x="237306" y="501552"/>
                    <a:pt x="230119" y="504029"/>
                    <a:pt x="222739" y="503958"/>
                  </a:cubicBezTo>
                  <a:lnTo>
                    <a:pt x="222611" y="503836"/>
                  </a:lnTo>
                  <a:close/>
                </a:path>
              </a:pathLst>
            </a:custGeom>
            <a:solidFill>
              <a:srgbClr val="FFFFFF"/>
            </a:solidFill>
            <a:ln w="6417"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CCC98C6-7AF8-4567-9BCC-B85448596120}"/>
                </a:ext>
              </a:extLst>
            </p:cNvPr>
            <p:cNvSpPr/>
            <p:nvPr/>
          </p:nvSpPr>
          <p:spPr>
            <a:xfrm>
              <a:off x="6294648" y="1582905"/>
              <a:ext cx="454877" cy="513347"/>
            </a:xfrm>
            <a:custGeom>
              <a:avLst/>
              <a:gdLst>
                <a:gd name="connsiteX0" fmla="*/ 227109 w 454877"/>
                <a:gd name="connsiteY0" fmla="*/ 9271 h 513347"/>
                <a:gd name="connsiteX1" fmla="*/ 244755 w 454877"/>
                <a:gd name="connsiteY1" fmla="*/ 15936 h 513347"/>
                <a:gd name="connsiteX2" fmla="*/ 254124 w 454877"/>
                <a:gd name="connsiteY2" fmla="*/ 32367 h 513347"/>
                <a:gd name="connsiteX3" fmla="*/ 250787 w 454877"/>
                <a:gd name="connsiteY3" fmla="*/ 50975 h 513347"/>
                <a:gd name="connsiteX4" fmla="*/ 236349 w 454877"/>
                <a:gd name="connsiteY4" fmla="*/ 63167 h 513347"/>
                <a:gd name="connsiteX5" fmla="*/ 236349 w 454877"/>
                <a:gd name="connsiteY5" fmla="*/ 101982 h 513347"/>
                <a:gd name="connsiteX6" fmla="*/ 304625 w 454877"/>
                <a:gd name="connsiteY6" fmla="*/ 122616 h 513347"/>
                <a:gd name="connsiteX7" fmla="*/ 356344 w 454877"/>
                <a:gd name="connsiteY7" fmla="*/ 171701 h 513347"/>
                <a:gd name="connsiteX8" fmla="*/ 390097 w 454877"/>
                <a:gd name="connsiteY8" fmla="*/ 152293 h 513347"/>
                <a:gd name="connsiteX9" fmla="*/ 390097 w 454877"/>
                <a:gd name="connsiteY9" fmla="*/ 139931 h 513347"/>
                <a:gd name="connsiteX10" fmla="*/ 402418 w 454877"/>
                <a:gd name="connsiteY10" fmla="*/ 123120 h 513347"/>
                <a:gd name="connsiteX11" fmla="*/ 412685 w 454877"/>
                <a:gd name="connsiteY11" fmla="*/ 119675 h 513347"/>
                <a:gd name="connsiteX12" fmla="*/ 423464 w 454877"/>
                <a:gd name="connsiteY12" fmla="*/ 120416 h 513347"/>
                <a:gd name="connsiteX13" fmla="*/ 433090 w 454877"/>
                <a:gd name="connsiteY13" fmla="*/ 125229 h 513347"/>
                <a:gd name="connsiteX14" fmla="*/ 440213 w 454877"/>
                <a:gd name="connsiteY14" fmla="*/ 133380 h 513347"/>
                <a:gd name="connsiteX15" fmla="*/ 443613 w 454877"/>
                <a:gd name="connsiteY15" fmla="*/ 143630 h 513347"/>
                <a:gd name="connsiteX16" fmla="*/ 442908 w 454877"/>
                <a:gd name="connsiteY16" fmla="*/ 154418 h 513347"/>
                <a:gd name="connsiteX17" fmla="*/ 438095 w 454877"/>
                <a:gd name="connsiteY17" fmla="*/ 164101 h 513347"/>
                <a:gd name="connsiteX18" fmla="*/ 429945 w 454877"/>
                <a:gd name="connsiteY18" fmla="*/ 171206 h 513347"/>
                <a:gd name="connsiteX19" fmla="*/ 416278 w 454877"/>
                <a:gd name="connsiteY19" fmla="*/ 174915 h 513347"/>
                <a:gd name="connsiteX20" fmla="*/ 398247 w 454877"/>
                <a:gd name="connsiteY20" fmla="*/ 168115 h 513347"/>
                <a:gd name="connsiteX21" fmla="*/ 364494 w 454877"/>
                <a:gd name="connsiteY21" fmla="*/ 187523 h 513347"/>
                <a:gd name="connsiteX22" fmla="*/ 380536 w 454877"/>
                <a:gd name="connsiteY22" fmla="*/ 256253 h 513347"/>
                <a:gd name="connsiteX23" fmla="*/ 364494 w 454877"/>
                <a:gd name="connsiteY23" fmla="*/ 324981 h 513347"/>
                <a:gd name="connsiteX24" fmla="*/ 398247 w 454877"/>
                <a:gd name="connsiteY24" fmla="*/ 344392 h 513347"/>
                <a:gd name="connsiteX25" fmla="*/ 416342 w 454877"/>
                <a:gd name="connsiteY25" fmla="*/ 337712 h 513347"/>
                <a:gd name="connsiteX26" fmla="*/ 429945 w 454877"/>
                <a:gd name="connsiteY26" fmla="*/ 341299 h 513347"/>
                <a:gd name="connsiteX27" fmla="*/ 438095 w 454877"/>
                <a:gd name="connsiteY27" fmla="*/ 348402 h 513347"/>
                <a:gd name="connsiteX28" fmla="*/ 442908 w 454877"/>
                <a:gd name="connsiteY28" fmla="*/ 358086 h 513347"/>
                <a:gd name="connsiteX29" fmla="*/ 443613 w 454877"/>
                <a:gd name="connsiteY29" fmla="*/ 368879 h 513347"/>
                <a:gd name="connsiteX30" fmla="*/ 440213 w 454877"/>
                <a:gd name="connsiteY30" fmla="*/ 379126 h 513347"/>
                <a:gd name="connsiteX31" fmla="*/ 433090 w 454877"/>
                <a:gd name="connsiteY31" fmla="*/ 387276 h 513347"/>
                <a:gd name="connsiteX32" fmla="*/ 423464 w 454877"/>
                <a:gd name="connsiteY32" fmla="*/ 392088 h 513347"/>
                <a:gd name="connsiteX33" fmla="*/ 412685 w 454877"/>
                <a:gd name="connsiteY33" fmla="*/ 392833 h 513347"/>
                <a:gd name="connsiteX34" fmla="*/ 402418 w 454877"/>
                <a:gd name="connsiteY34" fmla="*/ 389387 h 513347"/>
                <a:gd name="connsiteX35" fmla="*/ 390097 w 454877"/>
                <a:gd name="connsiteY35" fmla="*/ 372575 h 513347"/>
                <a:gd name="connsiteX36" fmla="*/ 390097 w 454877"/>
                <a:gd name="connsiteY36" fmla="*/ 360216 h 513347"/>
                <a:gd name="connsiteX37" fmla="*/ 356344 w 454877"/>
                <a:gd name="connsiteY37" fmla="*/ 340805 h 513347"/>
                <a:gd name="connsiteX38" fmla="*/ 304625 w 454877"/>
                <a:gd name="connsiteY38" fmla="*/ 389887 h 513347"/>
                <a:gd name="connsiteX39" fmla="*/ 236349 w 454877"/>
                <a:gd name="connsiteY39" fmla="*/ 410524 h 513347"/>
                <a:gd name="connsiteX40" fmla="*/ 236349 w 454877"/>
                <a:gd name="connsiteY40" fmla="*/ 449339 h 513347"/>
                <a:gd name="connsiteX41" fmla="*/ 250980 w 454877"/>
                <a:gd name="connsiteY41" fmla="*/ 461448 h 513347"/>
                <a:gd name="connsiteX42" fmla="*/ 254381 w 454877"/>
                <a:gd name="connsiteY42" fmla="*/ 480134 h 513347"/>
                <a:gd name="connsiteX43" fmla="*/ 244948 w 454877"/>
                <a:gd name="connsiteY43" fmla="*/ 496606 h 513347"/>
                <a:gd name="connsiteX44" fmla="*/ 227109 w 454877"/>
                <a:gd name="connsiteY44" fmla="*/ 503119 h 513347"/>
                <a:gd name="connsiteX45" fmla="*/ 209271 w 454877"/>
                <a:gd name="connsiteY45" fmla="*/ 496606 h 513347"/>
                <a:gd name="connsiteX46" fmla="*/ 199838 w 454877"/>
                <a:gd name="connsiteY46" fmla="*/ 480134 h 513347"/>
                <a:gd name="connsiteX47" fmla="*/ 203239 w 454877"/>
                <a:gd name="connsiteY47" fmla="*/ 461448 h 513347"/>
                <a:gd name="connsiteX48" fmla="*/ 217869 w 454877"/>
                <a:gd name="connsiteY48" fmla="*/ 449339 h 513347"/>
                <a:gd name="connsiteX49" fmla="*/ 217869 w 454877"/>
                <a:gd name="connsiteY49" fmla="*/ 411018 h 513347"/>
                <a:gd name="connsiteX50" fmla="*/ 149530 w 454877"/>
                <a:gd name="connsiteY50" fmla="*/ 390369 h 513347"/>
                <a:gd name="connsiteX51" fmla="*/ 97714 w 454877"/>
                <a:gd name="connsiteY51" fmla="*/ 341177 h 513347"/>
                <a:gd name="connsiteX52" fmla="*/ 64128 w 454877"/>
                <a:gd name="connsiteY52" fmla="*/ 360582 h 513347"/>
                <a:gd name="connsiteX53" fmla="*/ 62023 w 454877"/>
                <a:gd name="connsiteY53" fmla="*/ 377253 h 513347"/>
                <a:gd name="connsiteX54" fmla="*/ 50672 w 454877"/>
                <a:gd name="connsiteY54" fmla="*/ 389631 h 513347"/>
                <a:gd name="connsiteX55" fmla="*/ 38666 w 454877"/>
                <a:gd name="connsiteY55" fmla="*/ 393173 h 513347"/>
                <a:gd name="connsiteX56" fmla="*/ 26326 w 454877"/>
                <a:gd name="connsiteY56" fmla="*/ 391049 h 513347"/>
                <a:gd name="connsiteX57" fmla="*/ 16188 w 454877"/>
                <a:gd name="connsiteY57" fmla="*/ 383695 h 513347"/>
                <a:gd name="connsiteX58" fmla="*/ 10329 w 454877"/>
                <a:gd name="connsiteY58" fmla="*/ 372620 h 513347"/>
                <a:gd name="connsiteX59" fmla="*/ 9944 w 454877"/>
                <a:gd name="connsiteY59" fmla="*/ 360094 h 513347"/>
                <a:gd name="connsiteX60" fmla="*/ 15116 w 454877"/>
                <a:gd name="connsiteY60" fmla="*/ 348678 h 513347"/>
                <a:gd name="connsiteX61" fmla="*/ 24786 w 454877"/>
                <a:gd name="connsiteY61" fmla="*/ 340715 h 513347"/>
                <a:gd name="connsiteX62" fmla="*/ 36966 w 454877"/>
                <a:gd name="connsiteY62" fmla="*/ 337840 h 513347"/>
                <a:gd name="connsiteX63" fmla="*/ 54997 w 454877"/>
                <a:gd name="connsiteY63" fmla="*/ 344636 h 513347"/>
                <a:gd name="connsiteX64" fmla="*/ 88576 w 454877"/>
                <a:gd name="connsiteY64" fmla="*/ 325109 h 513347"/>
                <a:gd name="connsiteX65" fmla="*/ 72470 w 454877"/>
                <a:gd name="connsiteY65" fmla="*/ 256438 h 513347"/>
                <a:gd name="connsiteX66" fmla="*/ 88576 w 454877"/>
                <a:gd name="connsiteY66" fmla="*/ 187770 h 513347"/>
                <a:gd name="connsiteX67" fmla="*/ 54868 w 454877"/>
                <a:gd name="connsiteY67" fmla="*/ 168363 h 513347"/>
                <a:gd name="connsiteX68" fmla="*/ 36966 w 454877"/>
                <a:gd name="connsiteY68" fmla="*/ 175162 h 513347"/>
                <a:gd name="connsiteX69" fmla="*/ 18530 w 454877"/>
                <a:gd name="connsiteY69" fmla="*/ 166411 h 513347"/>
                <a:gd name="connsiteX70" fmla="*/ 11041 w 454877"/>
                <a:gd name="connsiteY70" fmla="*/ 147410 h 513347"/>
                <a:gd name="connsiteX71" fmla="*/ 18530 w 454877"/>
                <a:gd name="connsiteY71" fmla="*/ 128410 h 513347"/>
                <a:gd name="connsiteX72" fmla="*/ 36966 w 454877"/>
                <a:gd name="connsiteY72" fmla="*/ 119659 h 513347"/>
                <a:gd name="connsiteX73" fmla="*/ 50672 w 454877"/>
                <a:gd name="connsiteY73" fmla="*/ 123367 h 513347"/>
                <a:gd name="connsiteX74" fmla="*/ 63018 w 454877"/>
                <a:gd name="connsiteY74" fmla="*/ 140179 h 513347"/>
                <a:gd name="connsiteX75" fmla="*/ 63018 w 454877"/>
                <a:gd name="connsiteY75" fmla="*/ 152541 h 513347"/>
                <a:gd name="connsiteX76" fmla="*/ 96726 w 454877"/>
                <a:gd name="connsiteY76" fmla="*/ 171948 h 513347"/>
                <a:gd name="connsiteX77" fmla="*/ 148503 w 454877"/>
                <a:gd name="connsiteY77" fmla="*/ 122863 h 513347"/>
                <a:gd name="connsiteX78" fmla="*/ 216714 w 454877"/>
                <a:gd name="connsiteY78" fmla="*/ 102229 h 513347"/>
                <a:gd name="connsiteX79" fmla="*/ 216714 w 454877"/>
                <a:gd name="connsiteY79" fmla="*/ 63167 h 513347"/>
                <a:gd name="connsiteX80" fmla="*/ 202148 w 454877"/>
                <a:gd name="connsiteY80" fmla="*/ 50735 h 513347"/>
                <a:gd name="connsiteX81" fmla="*/ 199068 w 454877"/>
                <a:gd name="connsiteY81" fmla="*/ 31812 h 513347"/>
                <a:gd name="connsiteX82" fmla="*/ 208950 w 454877"/>
                <a:gd name="connsiteY82" fmla="*/ 15390 h 513347"/>
                <a:gd name="connsiteX83" fmla="*/ 227109 w 454877"/>
                <a:gd name="connsiteY83" fmla="*/ 9271 h 513347"/>
                <a:gd name="connsiteX84" fmla="*/ 227109 w 454877"/>
                <a:gd name="connsiteY84" fmla="*/ 9271 h 513347"/>
                <a:gd name="connsiteX85" fmla="*/ 227109 w 454877"/>
                <a:gd name="connsiteY85" fmla="*/ 0 h 513347"/>
                <a:gd name="connsiteX86" fmla="*/ 204779 w 454877"/>
                <a:gd name="connsiteY86" fmla="*/ 7768 h 513347"/>
                <a:gd name="connsiteX87" fmla="*/ 191688 w 454877"/>
                <a:gd name="connsiteY87" fmla="*/ 27455 h 513347"/>
                <a:gd name="connsiteX88" fmla="*/ 193164 w 454877"/>
                <a:gd name="connsiteY88" fmla="*/ 51058 h 513347"/>
                <a:gd name="connsiteX89" fmla="*/ 208565 w 454877"/>
                <a:gd name="connsiteY89" fmla="*/ 68977 h 513347"/>
                <a:gd name="connsiteX90" fmla="*/ 208565 w 454877"/>
                <a:gd name="connsiteY90" fmla="*/ 93700 h 513347"/>
                <a:gd name="connsiteX91" fmla="*/ 145038 w 454877"/>
                <a:gd name="connsiteY91" fmla="*/ 114820 h 513347"/>
                <a:gd name="connsiteX92" fmla="*/ 95121 w 454877"/>
                <a:gd name="connsiteY92" fmla="*/ 159463 h 513347"/>
                <a:gd name="connsiteX93" fmla="*/ 74010 w 454877"/>
                <a:gd name="connsiteY93" fmla="*/ 147225 h 513347"/>
                <a:gd name="connsiteX94" fmla="*/ 72649 w 454877"/>
                <a:gd name="connsiteY94" fmla="*/ 137707 h 513347"/>
                <a:gd name="connsiteX95" fmla="*/ 66278 w 454877"/>
                <a:gd name="connsiteY95" fmla="*/ 124760 h 513347"/>
                <a:gd name="connsiteX96" fmla="*/ 55363 w 454877"/>
                <a:gd name="connsiteY96" fmla="*/ 115332 h 513347"/>
                <a:gd name="connsiteX97" fmla="*/ 36966 w 454877"/>
                <a:gd name="connsiteY97" fmla="*/ 110388 h 513347"/>
                <a:gd name="connsiteX98" fmla="*/ 18415 w 454877"/>
                <a:gd name="connsiteY98" fmla="*/ 115404 h 513347"/>
                <a:gd name="connsiteX99" fmla="*/ 4868 w 454877"/>
                <a:gd name="connsiteY99" fmla="*/ 129054 h 513347"/>
                <a:gd name="connsiteX100" fmla="*/ 1339 w 454877"/>
                <a:gd name="connsiteY100" fmla="*/ 157099 h 513347"/>
                <a:gd name="connsiteX101" fmla="*/ 18575 w 454877"/>
                <a:gd name="connsiteY101" fmla="*/ 179488 h 513347"/>
                <a:gd name="connsiteX102" fmla="*/ 36843 w 454877"/>
                <a:gd name="connsiteY102" fmla="*/ 184433 h 513347"/>
                <a:gd name="connsiteX103" fmla="*/ 55363 w 454877"/>
                <a:gd name="connsiteY103" fmla="*/ 179365 h 513347"/>
                <a:gd name="connsiteX104" fmla="*/ 76724 w 454877"/>
                <a:gd name="connsiteY104" fmla="*/ 191726 h 513347"/>
                <a:gd name="connsiteX105" fmla="*/ 63326 w 454877"/>
                <a:gd name="connsiteY105" fmla="*/ 256624 h 513347"/>
                <a:gd name="connsiteX106" fmla="*/ 76724 w 454877"/>
                <a:gd name="connsiteY106" fmla="*/ 321522 h 513347"/>
                <a:gd name="connsiteX107" fmla="*/ 55363 w 454877"/>
                <a:gd name="connsiteY107" fmla="*/ 333759 h 513347"/>
                <a:gd name="connsiteX108" fmla="*/ 36966 w 454877"/>
                <a:gd name="connsiteY108" fmla="*/ 328568 h 513347"/>
                <a:gd name="connsiteX109" fmla="*/ 14519 w 454877"/>
                <a:gd name="connsiteY109" fmla="*/ 336191 h 513347"/>
                <a:gd name="connsiteX110" fmla="*/ 1288 w 454877"/>
                <a:gd name="connsiteY110" fmla="*/ 355885 h 513347"/>
                <a:gd name="connsiteX111" fmla="*/ 4868 w 454877"/>
                <a:gd name="connsiteY111" fmla="*/ 383945 h 513347"/>
                <a:gd name="connsiteX112" fmla="*/ 18415 w 454877"/>
                <a:gd name="connsiteY112" fmla="*/ 397594 h 513347"/>
                <a:gd name="connsiteX113" fmla="*/ 36966 w 454877"/>
                <a:gd name="connsiteY113" fmla="*/ 402612 h 513347"/>
                <a:gd name="connsiteX114" fmla="*/ 55240 w 454877"/>
                <a:gd name="connsiteY114" fmla="*/ 397671 h 513347"/>
                <a:gd name="connsiteX115" fmla="*/ 66156 w 454877"/>
                <a:gd name="connsiteY115" fmla="*/ 388238 h 513347"/>
                <a:gd name="connsiteX116" fmla="*/ 72528 w 454877"/>
                <a:gd name="connsiteY116" fmla="*/ 375295 h 513347"/>
                <a:gd name="connsiteX117" fmla="*/ 74010 w 454877"/>
                <a:gd name="connsiteY117" fmla="*/ 365651 h 513347"/>
                <a:gd name="connsiteX118" fmla="*/ 95121 w 454877"/>
                <a:gd name="connsiteY118" fmla="*/ 353292 h 513347"/>
                <a:gd name="connsiteX119" fmla="*/ 145038 w 454877"/>
                <a:gd name="connsiteY119" fmla="*/ 398172 h 513347"/>
                <a:gd name="connsiteX120" fmla="*/ 208693 w 454877"/>
                <a:gd name="connsiteY120" fmla="*/ 419424 h 513347"/>
                <a:gd name="connsiteX121" fmla="*/ 208693 w 454877"/>
                <a:gd name="connsiteY121" fmla="*/ 444148 h 513347"/>
                <a:gd name="connsiteX122" fmla="*/ 193036 w 454877"/>
                <a:gd name="connsiteY122" fmla="*/ 462070 h 513347"/>
                <a:gd name="connsiteX123" fmla="*/ 191432 w 454877"/>
                <a:gd name="connsiteY123" fmla="*/ 485864 h 513347"/>
                <a:gd name="connsiteX124" fmla="*/ 204650 w 454877"/>
                <a:gd name="connsiteY124" fmla="*/ 505686 h 513347"/>
                <a:gd name="connsiteX125" fmla="*/ 227238 w 454877"/>
                <a:gd name="connsiteY125" fmla="*/ 513347 h 513347"/>
                <a:gd name="connsiteX126" fmla="*/ 249761 w 454877"/>
                <a:gd name="connsiteY126" fmla="*/ 505686 h 513347"/>
                <a:gd name="connsiteX127" fmla="*/ 262979 w 454877"/>
                <a:gd name="connsiteY127" fmla="*/ 485864 h 513347"/>
                <a:gd name="connsiteX128" fmla="*/ 261439 w 454877"/>
                <a:gd name="connsiteY128" fmla="*/ 462070 h 513347"/>
                <a:gd name="connsiteX129" fmla="*/ 245718 w 454877"/>
                <a:gd name="connsiteY129" fmla="*/ 444148 h 513347"/>
                <a:gd name="connsiteX130" fmla="*/ 245718 w 454877"/>
                <a:gd name="connsiteY130" fmla="*/ 419424 h 513347"/>
                <a:gd name="connsiteX131" fmla="*/ 309309 w 454877"/>
                <a:gd name="connsiteY131" fmla="*/ 398191 h 513347"/>
                <a:gd name="connsiteX132" fmla="*/ 359232 w 454877"/>
                <a:gd name="connsiteY132" fmla="*/ 353414 h 513347"/>
                <a:gd name="connsiteX133" fmla="*/ 380536 w 454877"/>
                <a:gd name="connsiteY133" fmla="*/ 365773 h 513347"/>
                <a:gd name="connsiteX134" fmla="*/ 381819 w 454877"/>
                <a:gd name="connsiteY134" fmla="*/ 375295 h 513347"/>
                <a:gd name="connsiteX135" fmla="*/ 399081 w 454877"/>
                <a:gd name="connsiteY135" fmla="*/ 397671 h 513347"/>
                <a:gd name="connsiteX136" fmla="*/ 417626 w 454877"/>
                <a:gd name="connsiteY136" fmla="*/ 402734 h 513347"/>
                <a:gd name="connsiteX137" fmla="*/ 436234 w 454877"/>
                <a:gd name="connsiteY137" fmla="*/ 397819 h 513347"/>
                <a:gd name="connsiteX138" fmla="*/ 449838 w 454877"/>
                <a:gd name="connsiteY138" fmla="*/ 384234 h 513347"/>
                <a:gd name="connsiteX139" fmla="*/ 454843 w 454877"/>
                <a:gd name="connsiteY139" fmla="*/ 365651 h 513347"/>
                <a:gd name="connsiteX140" fmla="*/ 449838 w 454877"/>
                <a:gd name="connsiteY140" fmla="*/ 347068 h 513347"/>
                <a:gd name="connsiteX141" fmla="*/ 436234 w 454877"/>
                <a:gd name="connsiteY141" fmla="*/ 333483 h 513347"/>
                <a:gd name="connsiteX142" fmla="*/ 417626 w 454877"/>
                <a:gd name="connsiteY142" fmla="*/ 328568 h 513347"/>
                <a:gd name="connsiteX143" fmla="*/ 399081 w 454877"/>
                <a:gd name="connsiteY143" fmla="*/ 333637 h 513347"/>
                <a:gd name="connsiteX144" fmla="*/ 377841 w 454877"/>
                <a:gd name="connsiteY144" fmla="*/ 321272 h 513347"/>
                <a:gd name="connsiteX145" fmla="*/ 391188 w 454877"/>
                <a:gd name="connsiteY145" fmla="*/ 256253 h 513347"/>
                <a:gd name="connsiteX146" fmla="*/ 377841 w 454877"/>
                <a:gd name="connsiteY146" fmla="*/ 191232 h 513347"/>
                <a:gd name="connsiteX147" fmla="*/ 399081 w 454877"/>
                <a:gd name="connsiteY147" fmla="*/ 178870 h 513347"/>
                <a:gd name="connsiteX148" fmla="*/ 417626 w 454877"/>
                <a:gd name="connsiteY148" fmla="*/ 183839 h 513347"/>
                <a:gd name="connsiteX149" fmla="*/ 436106 w 454877"/>
                <a:gd name="connsiteY149" fmla="*/ 178870 h 513347"/>
                <a:gd name="connsiteX150" fmla="*/ 449196 w 454877"/>
                <a:gd name="connsiteY150" fmla="*/ 166397 h 513347"/>
                <a:gd name="connsiteX151" fmla="*/ 454779 w 454877"/>
                <a:gd name="connsiteY151" fmla="*/ 149231 h 513347"/>
                <a:gd name="connsiteX152" fmla="*/ 451634 w 454877"/>
                <a:gd name="connsiteY152" fmla="*/ 131445 h 513347"/>
                <a:gd name="connsiteX153" fmla="*/ 440469 w 454877"/>
                <a:gd name="connsiteY153" fmla="*/ 117259 h 513347"/>
                <a:gd name="connsiteX154" fmla="*/ 423914 w 454877"/>
                <a:gd name="connsiteY154" fmla="*/ 110039 h 513347"/>
                <a:gd name="connsiteX155" fmla="*/ 405947 w 454877"/>
                <a:gd name="connsiteY155" fmla="*/ 111497 h 513347"/>
                <a:gd name="connsiteX156" fmla="*/ 390803 w 454877"/>
                <a:gd name="connsiteY156" fmla="*/ 121288 h 513347"/>
                <a:gd name="connsiteX157" fmla="*/ 382076 w 454877"/>
                <a:gd name="connsiteY157" fmla="*/ 137089 h 513347"/>
                <a:gd name="connsiteX158" fmla="*/ 380793 w 454877"/>
                <a:gd name="connsiteY158" fmla="*/ 146607 h 513347"/>
                <a:gd name="connsiteX159" fmla="*/ 359424 w 454877"/>
                <a:gd name="connsiteY159" fmla="*/ 158968 h 513347"/>
                <a:gd name="connsiteX160" fmla="*/ 309309 w 454877"/>
                <a:gd name="connsiteY160" fmla="*/ 114391 h 513347"/>
                <a:gd name="connsiteX161" fmla="*/ 245654 w 454877"/>
                <a:gd name="connsiteY161" fmla="*/ 93452 h 513347"/>
                <a:gd name="connsiteX162" fmla="*/ 245654 w 454877"/>
                <a:gd name="connsiteY162" fmla="*/ 68730 h 513347"/>
                <a:gd name="connsiteX163" fmla="*/ 260734 w 454877"/>
                <a:gd name="connsiteY163" fmla="*/ 50819 h 513347"/>
                <a:gd name="connsiteX164" fmla="*/ 262081 w 454877"/>
                <a:gd name="connsiteY164" fmla="*/ 27417 h 513347"/>
                <a:gd name="connsiteX165" fmla="*/ 249183 w 454877"/>
                <a:gd name="connsiteY165" fmla="*/ 7874 h 513347"/>
                <a:gd name="connsiteX166" fmla="*/ 227109 w 454877"/>
                <a:gd name="connsiteY166" fmla="*/ 0 h 513347"/>
                <a:gd name="connsiteX167" fmla="*/ 227109 w 454877"/>
                <a:gd name="connsiteY167"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54877" h="513347">
                  <a:moveTo>
                    <a:pt x="227109" y="9271"/>
                  </a:moveTo>
                  <a:cubicBezTo>
                    <a:pt x="233590" y="9360"/>
                    <a:pt x="239815" y="11718"/>
                    <a:pt x="244755" y="15936"/>
                  </a:cubicBezTo>
                  <a:cubicBezTo>
                    <a:pt x="249697" y="20154"/>
                    <a:pt x="252969" y="25967"/>
                    <a:pt x="254124" y="32367"/>
                  </a:cubicBezTo>
                  <a:cubicBezTo>
                    <a:pt x="255215" y="38766"/>
                    <a:pt x="254060" y="45350"/>
                    <a:pt x="250787" y="50975"/>
                  </a:cubicBezTo>
                  <a:cubicBezTo>
                    <a:pt x="247579" y="56600"/>
                    <a:pt x="242445" y="60914"/>
                    <a:pt x="236349" y="63167"/>
                  </a:cubicBezTo>
                  <a:lnTo>
                    <a:pt x="236349" y="101982"/>
                  </a:lnTo>
                  <a:cubicBezTo>
                    <a:pt x="260413" y="103447"/>
                    <a:pt x="283770" y="110512"/>
                    <a:pt x="304625" y="122616"/>
                  </a:cubicBezTo>
                  <a:cubicBezTo>
                    <a:pt x="325416" y="134720"/>
                    <a:pt x="343190" y="151527"/>
                    <a:pt x="356344" y="171701"/>
                  </a:cubicBezTo>
                  <a:lnTo>
                    <a:pt x="390097" y="152293"/>
                  </a:lnTo>
                  <a:cubicBezTo>
                    <a:pt x="389199" y="148221"/>
                    <a:pt x="389199" y="144003"/>
                    <a:pt x="390097" y="139931"/>
                  </a:cubicBezTo>
                  <a:cubicBezTo>
                    <a:pt x="391830" y="132918"/>
                    <a:pt x="396257" y="126878"/>
                    <a:pt x="402418" y="123120"/>
                  </a:cubicBezTo>
                  <a:cubicBezTo>
                    <a:pt x="405562" y="121310"/>
                    <a:pt x="409026" y="120140"/>
                    <a:pt x="412685" y="119675"/>
                  </a:cubicBezTo>
                  <a:cubicBezTo>
                    <a:pt x="416278" y="119211"/>
                    <a:pt x="419936" y="119464"/>
                    <a:pt x="423464" y="120416"/>
                  </a:cubicBezTo>
                  <a:cubicBezTo>
                    <a:pt x="426930" y="121369"/>
                    <a:pt x="430202" y="123004"/>
                    <a:pt x="433090" y="125229"/>
                  </a:cubicBezTo>
                  <a:cubicBezTo>
                    <a:pt x="435978" y="127453"/>
                    <a:pt x="438416" y="130223"/>
                    <a:pt x="440213" y="133380"/>
                  </a:cubicBezTo>
                  <a:cubicBezTo>
                    <a:pt x="442009" y="136538"/>
                    <a:pt x="443165" y="140021"/>
                    <a:pt x="443613" y="143630"/>
                  </a:cubicBezTo>
                  <a:cubicBezTo>
                    <a:pt x="444127" y="147240"/>
                    <a:pt x="443870" y="150906"/>
                    <a:pt x="442908" y="154418"/>
                  </a:cubicBezTo>
                  <a:cubicBezTo>
                    <a:pt x="441945" y="157931"/>
                    <a:pt x="440341" y="161221"/>
                    <a:pt x="438095" y="164101"/>
                  </a:cubicBezTo>
                  <a:cubicBezTo>
                    <a:pt x="435849" y="166982"/>
                    <a:pt x="433090" y="169396"/>
                    <a:pt x="429945" y="171206"/>
                  </a:cubicBezTo>
                  <a:cubicBezTo>
                    <a:pt x="425775" y="173621"/>
                    <a:pt x="421090" y="174899"/>
                    <a:pt x="416278" y="174915"/>
                  </a:cubicBezTo>
                  <a:cubicBezTo>
                    <a:pt x="409605" y="174862"/>
                    <a:pt x="403252" y="172453"/>
                    <a:pt x="398247" y="168115"/>
                  </a:cubicBezTo>
                  <a:lnTo>
                    <a:pt x="364494" y="187523"/>
                  </a:lnTo>
                  <a:cubicBezTo>
                    <a:pt x="375082" y="208893"/>
                    <a:pt x="380536" y="232412"/>
                    <a:pt x="380536" y="256253"/>
                  </a:cubicBezTo>
                  <a:cubicBezTo>
                    <a:pt x="380536" y="280094"/>
                    <a:pt x="375082" y="303614"/>
                    <a:pt x="364494" y="324981"/>
                  </a:cubicBezTo>
                  <a:lnTo>
                    <a:pt x="398247" y="344392"/>
                  </a:lnTo>
                  <a:cubicBezTo>
                    <a:pt x="403316" y="340073"/>
                    <a:pt x="409733" y="337706"/>
                    <a:pt x="416342" y="337712"/>
                  </a:cubicBezTo>
                  <a:cubicBezTo>
                    <a:pt x="421154" y="337706"/>
                    <a:pt x="425839" y="338938"/>
                    <a:pt x="429945" y="341299"/>
                  </a:cubicBezTo>
                  <a:cubicBezTo>
                    <a:pt x="433090" y="343109"/>
                    <a:pt x="435849" y="345521"/>
                    <a:pt x="438095" y="348402"/>
                  </a:cubicBezTo>
                  <a:cubicBezTo>
                    <a:pt x="440341" y="351284"/>
                    <a:pt x="441945" y="354576"/>
                    <a:pt x="442908" y="358086"/>
                  </a:cubicBezTo>
                  <a:cubicBezTo>
                    <a:pt x="443870" y="361602"/>
                    <a:pt x="444127" y="365266"/>
                    <a:pt x="443613" y="368879"/>
                  </a:cubicBezTo>
                  <a:cubicBezTo>
                    <a:pt x="443165" y="372485"/>
                    <a:pt x="442009" y="375969"/>
                    <a:pt x="440213" y="379126"/>
                  </a:cubicBezTo>
                  <a:cubicBezTo>
                    <a:pt x="438416" y="382283"/>
                    <a:pt x="435978" y="385056"/>
                    <a:pt x="433090" y="387276"/>
                  </a:cubicBezTo>
                  <a:cubicBezTo>
                    <a:pt x="430202" y="389502"/>
                    <a:pt x="426930" y="391139"/>
                    <a:pt x="423464" y="392088"/>
                  </a:cubicBezTo>
                  <a:cubicBezTo>
                    <a:pt x="419936" y="393044"/>
                    <a:pt x="416278" y="393295"/>
                    <a:pt x="412685" y="392833"/>
                  </a:cubicBezTo>
                  <a:cubicBezTo>
                    <a:pt x="409026" y="392364"/>
                    <a:pt x="405562" y="391196"/>
                    <a:pt x="402418" y="389387"/>
                  </a:cubicBezTo>
                  <a:cubicBezTo>
                    <a:pt x="396257" y="385627"/>
                    <a:pt x="391830" y="379588"/>
                    <a:pt x="390097" y="372575"/>
                  </a:cubicBezTo>
                  <a:cubicBezTo>
                    <a:pt x="389199" y="368500"/>
                    <a:pt x="389199" y="364284"/>
                    <a:pt x="390097" y="360216"/>
                  </a:cubicBezTo>
                  <a:lnTo>
                    <a:pt x="356344" y="340805"/>
                  </a:lnTo>
                  <a:cubicBezTo>
                    <a:pt x="343190" y="360979"/>
                    <a:pt x="325416" y="377785"/>
                    <a:pt x="304625" y="389887"/>
                  </a:cubicBezTo>
                  <a:cubicBezTo>
                    <a:pt x="283770" y="401996"/>
                    <a:pt x="260413" y="409061"/>
                    <a:pt x="236349" y="410524"/>
                  </a:cubicBezTo>
                  <a:lnTo>
                    <a:pt x="236349" y="449339"/>
                  </a:lnTo>
                  <a:cubicBezTo>
                    <a:pt x="242510" y="451528"/>
                    <a:pt x="247707" y="455814"/>
                    <a:pt x="250980" y="461448"/>
                  </a:cubicBezTo>
                  <a:cubicBezTo>
                    <a:pt x="254253" y="467082"/>
                    <a:pt x="255472" y="473704"/>
                    <a:pt x="254381" y="480134"/>
                  </a:cubicBezTo>
                  <a:cubicBezTo>
                    <a:pt x="253226" y="486570"/>
                    <a:pt x="249889" y="492403"/>
                    <a:pt x="244948" y="496606"/>
                  </a:cubicBezTo>
                  <a:cubicBezTo>
                    <a:pt x="239943" y="500815"/>
                    <a:pt x="233654" y="503119"/>
                    <a:pt x="227109" y="503119"/>
                  </a:cubicBezTo>
                  <a:cubicBezTo>
                    <a:pt x="220564" y="503119"/>
                    <a:pt x="214275" y="500815"/>
                    <a:pt x="209271" y="496606"/>
                  </a:cubicBezTo>
                  <a:cubicBezTo>
                    <a:pt x="204329" y="492403"/>
                    <a:pt x="200929" y="486570"/>
                    <a:pt x="199838" y="480134"/>
                  </a:cubicBezTo>
                  <a:cubicBezTo>
                    <a:pt x="198747" y="473704"/>
                    <a:pt x="199966" y="467082"/>
                    <a:pt x="203239" y="461448"/>
                  </a:cubicBezTo>
                  <a:cubicBezTo>
                    <a:pt x="206511" y="455814"/>
                    <a:pt x="211709" y="451528"/>
                    <a:pt x="217869" y="449339"/>
                  </a:cubicBezTo>
                  <a:lnTo>
                    <a:pt x="217869" y="411018"/>
                  </a:lnTo>
                  <a:cubicBezTo>
                    <a:pt x="193742" y="409568"/>
                    <a:pt x="170384" y="402496"/>
                    <a:pt x="149530" y="390369"/>
                  </a:cubicBezTo>
                  <a:cubicBezTo>
                    <a:pt x="128611" y="378241"/>
                    <a:pt x="110907" y="361397"/>
                    <a:pt x="97714" y="341177"/>
                  </a:cubicBezTo>
                  <a:lnTo>
                    <a:pt x="64128" y="360582"/>
                  </a:lnTo>
                  <a:cubicBezTo>
                    <a:pt x="65167" y="366222"/>
                    <a:pt x="64429" y="372049"/>
                    <a:pt x="62023" y="377253"/>
                  </a:cubicBezTo>
                  <a:cubicBezTo>
                    <a:pt x="59611" y="382457"/>
                    <a:pt x="55645" y="386782"/>
                    <a:pt x="50672" y="389631"/>
                  </a:cubicBezTo>
                  <a:cubicBezTo>
                    <a:pt x="46995" y="391716"/>
                    <a:pt x="42882" y="392929"/>
                    <a:pt x="38666" y="393173"/>
                  </a:cubicBezTo>
                  <a:cubicBezTo>
                    <a:pt x="34444" y="393417"/>
                    <a:pt x="30221" y="392692"/>
                    <a:pt x="26326" y="391049"/>
                  </a:cubicBezTo>
                  <a:cubicBezTo>
                    <a:pt x="22431" y="389406"/>
                    <a:pt x="18966" y="386891"/>
                    <a:pt x="16188" y="383695"/>
                  </a:cubicBezTo>
                  <a:cubicBezTo>
                    <a:pt x="13415" y="380500"/>
                    <a:pt x="11414" y="376707"/>
                    <a:pt x="10329" y="372620"/>
                  </a:cubicBezTo>
                  <a:cubicBezTo>
                    <a:pt x="9245" y="368526"/>
                    <a:pt x="9116" y="364239"/>
                    <a:pt x="9944" y="360094"/>
                  </a:cubicBezTo>
                  <a:cubicBezTo>
                    <a:pt x="10778" y="355942"/>
                    <a:pt x="12543" y="352034"/>
                    <a:pt x="15116" y="348678"/>
                  </a:cubicBezTo>
                  <a:cubicBezTo>
                    <a:pt x="17689" y="345322"/>
                    <a:pt x="20994" y="342595"/>
                    <a:pt x="24786" y="340715"/>
                  </a:cubicBezTo>
                  <a:cubicBezTo>
                    <a:pt x="28572" y="338835"/>
                    <a:pt x="32743" y="337853"/>
                    <a:pt x="36966" y="337840"/>
                  </a:cubicBezTo>
                  <a:cubicBezTo>
                    <a:pt x="43594" y="337892"/>
                    <a:pt x="49979" y="340298"/>
                    <a:pt x="54997" y="344636"/>
                  </a:cubicBezTo>
                  <a:lnTo>
                    <a:pt x="88576" y="325109"/>
                  </a:lnTo>
                  <a:cubicBezTo>
                    <a:pt x="77982" y="303770"/>
                    <a:pt x="72470" y="280266"/>
                    <a:pt x="72470" y="256438"/>
                  </a:cubicBezTo>
                  <a:cubicBezTo>
                    <a:pt x="72470" y="232611"/>
                    <a:pt x="77982" y="209108"/>
                    <a:pt x="88576" y="187770"/>
                  </a:cubicBezTo>
                  <a:lnTo>
                    <a:pt x="54868" y="168363"/>
                  </a:lnTo>
                  <a:cubicBezTo>
                    <a:pt x="49889" y="172672"/>
                    <a:pt x="43549" y="175080"/>
                    <a:pt x="36966" y="175162"/>
                  </a:cubicBezTo>
                  <a:cubicBezTo>
                    <a:pt x="29939" y="174691"/>
                    <a:pt x="23349" y="171563"/>
                    <a:pt x="18530" y="166411"/>
                  </a:cubicBezTo>
                  <a:cubicBezTo>
                    <a:pt x="13717" y="161258"/>
                    <a:pt x="11041" y="154466"/>
                    <a:pt x="11041" y="147410"/>
                  </a:cubicBezTo>
                  <a:cubicBezTo>
                    <a:pt x="11041" y="140354"/>
                    <a:pt x="13717" y="133563"/>
                    <a:pt x="18530" y="128410"/>
                  </a:cubicBezTo>
                  <a:cubicBezTo>
                    <a:pt x="23349" y="123257"/>
                    <a:pt x="29939" y="120129"/>
                    <a:pt x="36966" y="119659"/>
                  </a:cubicBezTo>
                  <a:cubicBezTo>
                    <a:pt x="41778" y="119691"/>
                    <a:pt x="46501" y="120969"/>
                    <a:pt x="50672" y="123367"/>
                  </a:cubicBezTo>
                  <a:cubicBezTo>
                    <a:pt x="56838" y="127125"/>
                    <a:pt x="61272" y="133166"/>
                    <a:pt x="63018" y="140179"/>
                  </a:cubicBezTo>
                  <a:cubicBezTo>
                    <a:pt x="63980" y="144243"/>
                    <a:pt x="63980" y="148476"/>
                    <a:pt x="63018" y="152541"/>
                  </a:cubicBezTo>
                  <a:lnTo>
                    <a:pt x="96726" y="171948"/>
                  </a:lnTo>
                  <a:cubicBezTo>
                    <a:pt x="109925" y="151775"/>
                    <a:pt x="127648" y="134967"/>
                    <a:pt x="148503" y="122863"/>
                  </a:cubicBezTo>
                  <a:cubicBezTo>
                    <a:pt x="169294" y="110759"/>
                    <a:pt x="192715" y="103694"/>
                    <a:pt x="216714" y="102229"/>
                  </a:cubicBezTo>
                  <a:lnTo>
                    <a:pt x="216714" y="63167"/>
                  </a:lnTo>
                  <a:cubicBezTo>
                    <a:pt x="210554" y="60884"/>
                    <a:pt x="205356" y="56478"/>
                    <a:pt x="202148" y="50735"/>
                  </a:cubicBezTo>
                  <a:cubicBezTo>
                    <a:pt x="198940" y="44993"/>
                    <a:pt x="197848" y="38286"/>
                    <a:pt x="199068" y="31812"/>
                  </a:cubicBezTo>
                  <a:cubicBezTo>
                    <a:pt x="200287" y="25338"/>
                    <a:pt x="203816" y="19518"/>
                    <a:pt x="208950" y="15390"/>
                  </a:cubicBezTo>
                  <a:cubicBezTo>
                    <a:pt x="214083" y="11261"/>
                    <a:pt x="220500" y="9093"/>
                    <a:pt x="227109" y="9271"/>
                  </a:cubicBezTo>
                  <a:lnTo>
                    <a:pt x="227109" y="9271"/>
                  </a:lnTo>
                  <a:close/>
                  <a:moveTo>
                    <a:pt x="227109" y="0"/>
                  </a:moveTo>
                  <a:cubicBezTo>
                    <a:pt x="219024" y="83"/>
                    <a:pt x="211196" y="2811"/>
                    <a:pt x="204779" y="7768"/>
                  </a:cubicBezTo>
                  <a:cubicBezTo>
                    <a:pt x="198426" y="12725"/>
                    <a:pt x="193806" y="19639"/>
                    <a:pt x="191688" y="27455"/>
                  </a:cubicBezTo>
                  <a:cubicBezTo>
                    <a:pt x="189635" y="35271"/>
                    <a:pt x="190148" y="43560"/>
                    <a:pt x="193164" y="51058"/>
                  </a:cubicBezTo>
                  <a:cubicBezTo>
                    <a:pt x="196244" y="58554"/>
                    <a:pt x="201634" y="64847"/>
                    <a:pt x="208565" y="68977"/>
                  </a:cubicBezTo>
                  <a:lnTo>
                    <a:pt x="208565" y="93700"/>
                  </a:lnTo>
                  <a:cubicBezTo>
                    <a:pt x="186170" y="96321"/>
                    <a:pt x="164545" y="103509"/>
                    <a:pt x="145038" y="114820"/>
                  </a:cubicBezTo>
                  <a:cubicBezTo>
                    <a:pt x="125531" y="126130"/>
                    <a:pt x="108545" y="141323"/>
                    <a:pt x="95121" y="159463"/>
                  </a:cubicBezTo>
                  <a:lnTo>
                    <a:pt x="74010" y="147225"/>
                  </a:lnTo>
                  <a:cubicBezTo>
                    <a:pt x="73990" y="144005"/>
                    <a:pt x="73529" y="140803"/>
                    <a:pt x="72649" y="137707"/>
                  </a:cubicBezTo>
                  <a:cubicBezTo>
                    <a:pt x="71417" y="133007"/>
                    <a:pt x="69249" y="128604"/>
                    <a:pt x="66278" y="124760"/>
                  </a:cubicBezTo>
                  <a:cubicBezTo>
                    <a:pt x="63307" y="120916"/>
                    <a:pt x="59598" y="117710"/>
                    <a:pt x="55363" y="115332"/>
                  </a:cubicBezTo>
                  <a:cubicBezTo>
                    <a:pt x="49767" y="112107"/>
                    <a:pt x="43427" y="110402"/>
                    <a:pt x="36966" y="110388"/>
                  </a:cubicBezTo>
                  <a:cubicBezTo>
                    <a:pt x="30452" y="110396"/>
                    <a:pt x="24048" y="112127"/>
                    <a:pt x="18415" y="115404"/>
                  </a:cubicBezTo>
                  <a:cubicBezTo>
                    <a:pt x="12780" y="118681"/>
                    <a:pt x="8102" y="123389"/>
                    <a:pt x="4868" y="129054"/>
                  </a:cubicBezTo>
                  <a:cubicBezTo>
                    <a:pt x="37" y="137569"/>
                    <a:pt x="-1228" y="147650"/>
                    <a:pt x="1339" y="157099"/>
                  </a:cubicBezTo>
                  <a:cubicBezTo>
                    <a:pt x="3906" y="166548"/>
                    <a:pt x="10098" y="174596"/>
                    <a:pt x="18575" y="179488"/>
                  </a:cubicBezTo>
                  <a:cubicBezTo>
                    <a:pt x="24132" y="182693"/>
                    <a:pt x="30427" y="184397"/>
                    <a:pt x="36843" y="184433"/>
                  </a:cubicBezTo>
                  <a:cubicBezTo>
                    <a:pt x="43357" y="184403"/>
                    <a:pt x="49741" y="182654"/>
                    <a:pt x="55363" y="179365"/>
                  </a:cubicBezTo>
                  <a:lnTo>
                    <a:pt x="76724" y="191726"/>
                  </a:lnTo>
                  <a:cubicBezTo>
                    <a:pt x="67882" y="212217"/>
                    <a:pt x="63326" y="234303"/>
                    <a:pt x="63326" y="256624"/>
                  </a:cubicBezTo>
                  <a:cubicBezTo>
                    <a:pt x="63326" y="278945"/>
                    <a:pt x="67882" y="301030"/>
                    <a:pt x="76724" y="321522"/>
                  </a:cubicBezTo>
                  <a:lnTo>
                    <a:pt x="55363" y="333759"/>
                  </a:lnTo>
                  <a:cubicBezTo>
                    <a:pt x="49793" y="330448"/>
                    <a:pt x="43447" y="328658"/>
                    <a:pt x="36966" y="328568"/>
                  </a:cubicBezTo>
                  <a:cubicBezTo>
                    <a:pt x="28854" y="328581"/>
                    <a:pt x="20968" y="331257"/>
                    <a:pt x="14519" y="336191"/>
                  </a:cubicBezTo>
                  <a:cubicBezTo>
                    <a:pt x="8071" y="341132"/>
                    <a:pt x="3425" y="348050"/>
                    <a:pt x="1288" y="355885"/>
                  </a:cubicBezTo>
                  <a:cubicBezTo>
                    <a:pt x="-1273" y="365343"/>
                    <a:pt x="17" y="375437"/>
                    <a:pt x="4868" y="383945"/>
                  </a:cubicBezTo>
                  <a:cubicBezTo>
                    <a:pt x="8102" y="389611"/>
                    <a:pt x="12780" y="394321"/>
                    <a:pt x="18415" y="397594"/>
                  </a:cubicBezTo>
                  <a:cubicBezTo>
                    <a:pt x="24048" y="400873"/>
                    <a:pt x="30452" y="402606"/>
                    <a:pt x="36966" y="402612"/>
                  </a:cubicBezTo>
                  <a:cubicBezTo>
                    <a:pt x="43382" y="402580"/>
                    <a:pt x="49684" y="400873"/>
                    <a:pt x="55240" y="397671"/>
                  </a:cubicBezTo>
                  <a:cubicBezTo>
                    <a:pt x="59476" y="395290"/>
                    <a:pt x="63185" y="392082"/>
                    <a:pt x="66156" y="388238"/>
                  </a:cubicBezTo>
                  <a:cubicBezTo>
                    <a:pt x="69127" y="384395"/>
                    <a:pt x="71289" y="379993"/>
                    <a:pt x="72528" y="375295"/>
                  </a:cubicBezTo>
                  <a:cubicBezTo>
                    <a:pt x="73458" y="372164"/>
                    <a:pt x="73958" y="368917"/>
                    <a:pt x="74010" y="365651"/>
                  </a:cubicBezTo>
                  <a:lnTo>
                    <a:pt x="95121" y="353292"/>
                  </a:lnTo>
                  <a:cubicBezTo>
                    <a:pt x="108520" y="371516"/>
                    <a:pt x="125531" y="386794"/>
                    <a:pt x="145038" y="398172"/>
                  </a:cubicBezTo>
                  <a:cubicBezTo>
                    <a:pt x="164609" y="409549"/>
                    <a:pt x="186234" y="416780"/>
                    <a:pt x="208693" y="419424"/>
                  </a:cubicBezTo>
                  <a:lnTo>
                    <a:pt x="208693" y="444148"/>
                  </a:lnTo>
                  <a:cubicBezTo>
                    <a:pt x="201634" y="448229"/>
                    <a:pt x="196116" y="454531"/>
                    <a:pt x="193036" y="462070"/>
                  </a:cubicBezTo>
                  <a:cubicBezTo>
                    <a:pt x="189892" y="469617"/>
                    <a:pt x="189314" y="477978"/>
                    <a:pt x="191432" y="485864"/>
                  </a:cubicBezTo>
                  <a:cubicBezTo>
                    <a:pt x="193549" y="493744"/>
                    <a:pt x="198233" y="500713"/>
                    <a:pt x="204650" y="505686"/>
                  </a:cubicBezTo>
                  <a:cubicBezTo>
                    <a:pt x="211131" y="510652"/>
                    <a:pt x="219088" y="513347"/>
                    <a:pt x="227238" y="513347"/>
                  </a:cubicBezTo>
                  <a:cubicBezTo>
                    <a:pt x="235387" y="513347"/>
                    <a:pt x="243280" y="510652"/>
                    <a:pt x="249761" y="505686"/>
                  </a:cubicBezTo>
                  <a:cubicBezTo>
                    <a:pt x="256242" y="500713"/>
                    <a:pt x="260862" y="493744"/>
                    <a:pt x="262979" y="485864"/>
                  </a:cubicBezTo>
                  <a:cubicBezTo>
                    <a:pt x="265097" y="477978"/>
                    <a:pt x="264584" y="469617"/>
                    <a:pt x="261439" y="462070"/>
                  </a:cubicBezTo>
                  <a:cubicBezTo>
                    <a:pt x="258295" y="454531"/>
                    <a:pt x="252777" y="448229"/>
                    <a:pt x="245718" y="444148"/>
                  </a:cubicBezTo>
                  <a:lnTo>
                    <a:pt x="245718" y="419424"/>
                  </a:lnTo>
                  <a:cubicBezTo>
                    <a:pt x="268177" y="416774"/>
                    <a:pt x="289802" y="409549"/>
                    <a:pt x="309309" y="398191"/>
                  </a:cubicBezTo>
                  <a:cubicBezTo>
                    <a:pt x="328816" y="386839"/>
                    <a:pt x="345821" y="371599"/>
                    <a:pt x="359232" y="353414"/>
                  </a:cubicBezTo>
                  <a:lnTo>
                    <a:pt x="380536" y="365773"/>
                  </a:lnTo>
                  <a:cubicBezTo>
                    <a:pt x="380536" y="368988"/>
                    <a:pt x="380985" y="372190"/>
                    <a:pt x="381819" y="375295"/>
                  </a:cubicBezTo>
                  <a:cubicBezTo>
                    <a:pt x="384386" y="384747"/>
                    <a:pt x="390610" y="392788"/>
                    <a:pt x="399081" y="397671"/>
                  </a:cubicBezTo>
                  <a:cubicBezTo>
                    <a:pt x="404728" y="400963"/>
                    <a:pt x="411080" y="402708"/>
                    <a:pt x="417626" y="402734"/>
                  </a:cubicBezTo>
                  <a:cubicBezTo>
                    <a:pt x="424171" y="402760"/>
                    <a:pt x="430588" y="401066"/>
                    <a:pt x="436234" y="397819"/>
                  </a:cubicBezTo>
                  <a:cubicBezTo>
                    <a:pt x="441881" y="394572"/>
                    <a:pt x="446566" y="389887"/>
                    <a:pt x="449838" y="384234"/>
                  </a:cubicBezTo>
                  <a:cubicBezTo>
                    <a:pt x="453110" y="378587"/>
                    <a:pt x="454843" y="372177"/>
                    <a:pt x="454843" y="365651"/>
                  </a:cubicBezTo>
                  <a:cubicBezTo>
                    <a:pt x="454843" y="359125"/>
                    <a:pt x="453110" y="352715"/>
                    <a:pt x="449838" y="347068"/>
                  </a:cubicBezTo>
                  <a:cubicBezTo>
                    <a:pt x="446566" y="341421"/>
                    <a:pt x="441881" y="336737"/>
                    <a:pt x="436234" y="333483"/>
                  </a:cubicBezTo>
                  <a:cubicBezTo>
                    <a:pt x="430588" y="330236"/>
                    <a:pt x="424171" y="328542"/>
                    <a:pt x="417626" y="328568"/>
                  </a:cubicBezTo>
                  <a:cubicBezTo>
                    <a:pt x="411080" y="328594"/>
                    <a:pt x="404728" y="330339"/>
                    <a:pt x="399081" y="333637"/>
                  </a:cubicBezTo>
                  <a:lnTo>
                    <a:pt x="377841" y="321272"/>
                  </a:lnTo>
                  <a:cubicBezTo>
                    <a:pt x="386632" y="300729"/>
                    <a:pt x="391188" y="278607"/>
                    <a:pt x="391188" y="256253"/>
                  </a:cubicBezTo>
                  <a:cubicBezTo>
                    <a:pt x="391188" y="233899"/>
                    <a:pt x="386632" y="211778"/>
                    <a:pt x="377841" y="191232"/>
                  </a:cubicBezTo>
                  <a:lnTo>
                    <a:pt x="399081" y="178870"/>
                  </a:lnTo>
                  <a:cubicBezTo>
                    <a:pt x="404728" y="182125"/>
                    <a:pt x="411080" y="183839"/>
                    <a:pt x="417626" y="183839"/>
                  </a:cubicBezTo>
                  <a:cubicBezTo>
                    <a:pt x="424107" y="183839"/>
                    <a:pt x="430524" y="182125"/>
                    <a:pt x="436106" y="178870"/>
                  </a:cubicBezTo>
                  <a:cubicBezTo>
                    <a:pt x="441432" y="175853"/>
                    <a:pt x="445923" y="171568"/>
                    <a:pt x="449196" y="166397"/>
                  </a:cubicBezTo>
                  <a:cubicBezTo>
                    <a:pt x="452404" y="161226"/>
                    <a:pt x="454394" y="155329"/>
                    <a:pt x="454779" y="149231"/>
                  </a:cubicBezTo>
                  <a:cubicBezTo>
                    <a:pt x="455228" y="143133"/>
                    <a:pt x="454137" y="137023"/>
                    <a:pt x="451634" y="131445"/>
                  </a:cubicBezTo>
                  <a:cubicBezTo>
                    <a:pt x="449132" y="125867"/>
                    <a:pt x="445282" y="120993"/>
                    <a:pt x="440469" y="117259"/>
                  </a:cubicBezTo>
                  <a:cubicBezTo>
                    <a:pt x="435657" y="113524"/>
                    <a:pt x="429945" y="111044"/>
                    <a:pt x="423914" y="110039"/>
                  </a:cubicBezTo>
                  <a:cubicBezTo>
                    <a:pt x="417882" y="109033"/>
                    <a:pt x="411722" y="109534"/>
                    <a:pt x="405947" y="111497"/>
                  </a:cubicBezTo>
                  <a:cubicBezTo>
                    <a:pt x="400171" y="113459"/>
                    <a:pt x="394974" y="116823"/>
                    <a:pt x="390803" y="121288"/>
                  </a:cubicBezTo>
                  <a:cubicBezTo>
                    <a:pt x="386632" y="125753"/>
                    <a:pt x="383616" y="131181"/>
                    <a:pt x="382076" y="137089"/>
                  </a:cubicBezTo>
                  <a:cubicBezTo>
                    <a:pt x="381178" y="140190"/>
                    <a:pt x="380793" y="143393"/>
                    <a:pt x="380793" y="146607"/>
                  </a:cubicBezTo>
                  <a:lnTo>
                    <a:pt x="359424" y="158968"/>
                  </a:lnTo>
                  <a:cubicBezTo>
                    <a:pt x="345949" y="140832"/>
                    <a:pt x="328880" y="125660"/>
                    <a:pt x="309309" y="114391"/>
                  </a:cubicBezTo>
                  <a:cubicBezTo>
                    <a:pt x="289738" y="103122"/>
                    <a:pt x="268049" y="95995"/>
                    <a:pt x="245654" y="93452"/>
                  </a:cubicBezTo>
                  <a:lnTo>
                    <a:pt x="245654" y="68730"/>
                  </a:lnTo>
                  <a:cubicBezTo>
                    <a:pt x="252456" y="64552"/>
                    <a:pt x="257782" y="58267"/>
                    <a:pt x="260734" y="50819"/>
                  </a:cubicBezTo>
                  <a:cubicBezTo>
                    <a:pt x="263685" y="43370"/>
                    <a:pt x="264199" y="35159"/>
                    <a:pt x="262081" y="27417"/>
                  </a:cubicBezTo>
                  <a:cubicBezTo>
                    <a:pt x="260028" y="19674"/>
                    <a:pt x="255472" y="12818"/>
                    <a:pt x="249183" y="7874"/>
                  </a:cubicBezTo>
                  <a:cubicBezTo>
                    <a:pt x="242830" y="2931"/>
                    <a:pt x="235130" y="169"/>
                    <a:pt x="227109" y="0"/>
                  </a:cubicBezTo>
                  <a:lnTo>
                    <a:pt x="227109" y="0"/>
                  </a:lnTo>
                  <a:close/>
                </a:path>
              </a:pathLst>
            </a:custGeom>
            <a:solidFill>
              <a:srgbClr val="FFFFFF"/>
            </a:solidFill>
            <a:ln w="6417"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BDA4834-3093-4654-8483-8CA1B5F8531F}"/>
                </a:ext>
              </a:extLst>
            </p:cNvPr>
            <p:cNvSpPr/>
            <p:nvPr/>
          </p:nvSpPr>
          <p:spPr>
            <a:xfrm>
              <a:off x="6303854" y="1592290"/>
              <a:ext cx="435696" cy="494227"/>
            </a:xfrm>
            <a:custGeom>
              <a:avLst/>
              <a:gdLst>
                <a:gd name="connsiteX0" fmla="*/ 421894 w 435696"/>
                <a:gd name="connsiteY0" fmla="*/ 332164 h 494227"/>
                <a:gd name="connsiteX1" fmla="*/ 405531 w 435696"/>
                <a:gd name="connsiteY1" fmla="*/ 328699 h 494227"/>
                <a:gd name="connsiteX2" fmla="*/ 390130 w 435696"/>
                <a:gd name="connsiteY2" fmla="*/ 335251 h 494227"/>
                <a:gd name="connsiteX3" fmla="*/ 356442 w 435696"/>
                <a:gd name="connsiteY3" fmla="*/ 315846 h 494227"/>
                <a:gd name="connsiteX4" fmla="*/ 372484 w 435696"/>
                <a:gd name="connsiteY4" fmla="*/ 247115 h 494227"/>
                <a:gd name="connsiteX5" fmla="*/ 356442 w 435696"/>
                <a:gd name="connsiteY5" fmla="*/ 178385 h 494227"/>
                <a:gd name="connsiteX6" fmla="*/ 390130 w 435696"/>
                <a:gd name="connsiteY6" fmla="*/ 158977 h 494227"/>
                <a:gd name="connsiteX7" fmla="*/ 408162 w 435696"/>
                <a:gd name="connsiteY7" fmla="*/ 165776 h 494227"/>
                <a:gd name="connsiteX8" fmla="*/ 422728 w 435696"/>
                <a:gd name="connsiteY8" fmla="*/ 161558 h 494227"/>
                <a:gd name="connsiteX9" fmla="*/ 432867 w 435696"/>
                <a:gd name="connsiteY9" fmla="*/ 150288 h 494227"/>
                <a:gd name="connsiteX10" fmla="*/ 435562 w 435696"/>
                <a:gd name="connsiteY10" fmla="*/ 135352 h 494227"/>
                <a:gd name="connsiteX11" fmla="*/ 429979 w 435696"/>
                <a:gd name="connsiteY11" fmla="*/ 121238 h 494227"/>
                <a:gd name="connsiteX12" fmla="*/ 417851 w 435696"/>
                <a:gd name="connsiteY12" fmla="*/ 112186 h 494227"/>
                <a:gd name="connsiteX13" fmla="*/ 402708 w 435696"/>
                <a:gd name="connsiteY13" fmla="*/ 110916 h 494227"/>
                <a:gd name="connsiteX14" fmla="*/ 389233 w 435696"/>
                <a:gd name="connsiteY14" fmla="*/ 117808 h 494227"/>
                <a:gd name="connsiteX15" fmla="*/ 381339 w 435696"/>
                <a:gd name="connsiteY15" fmla="*/ 130793 h 494227"/>
                <a:gd name="connsiteX16" fmla="*/ 381339 w 435696"/>
                <a:gd name="connsiteY16" fmla="*/ 143155 h 494227"/>
                <a:gd name="connsiteX17" fmla="*/ 347651 w 435696"/>
                <a:gd name="connsiteY17" fmla="*/ 162562 h 494227"/>
                <a:gd name="connsiteX18" fmla="*/ 295931 w 435696"/>
                <a:gd name="connsiteY18" fmla="*/ 113477 h 494227"/>
                <a:gd name="connsiteX19" fmla="*/ 227656 w 435696"/>
                <a:gd name="connsiteY19" fmla="*/ 92843 h 494227"/>
                <a:gd name="connsiteX20" fmla="*/ 227656 w 435696"/>
                <a:gd name="connsiteY20" fmla="*/ 53781 h 494227"/>
                <a:gd name="connsiteX21" fmla="*/ 242287 w 435696"/>
                <a:gd name="connsiteY21" fmla="*/ 41672 h 494227"/>
                <a:gd name="connsiteX22" fmla="*/ 245623 w 435696"/>
                <a:gd name="connsiteY22" fmla="*/ 22986 h 494227"/>
                <a:gd name="connsiteX23" fmla="*/ 236191 w 435696"/>
                <a:gd name="connsiteY23" fmla="*/ 6512 h 494227"/>
                <a:gd name="connsiteX24" fmla="*/ 218416 w 435696"/>
                <a:gd name="connsiteY24" fmla="*/ 0 h 494227"/>
                <a:gd name="connsiteX25" fmla="*/ 200577 w 435696"/>
                <a:gd name="connsiteY25" fmla="*/ 6512 h 494227"/>
                <a:gd name="connsiteX26" fmla="*/ 191144 w 435696"/>
                <a:gd name="connsiteY26" fmla="*/ 22986 h 494227"/>
                <a:gd name="connsiteX27" fmla="*/ 194545 w 435696"/>
                <a:gd name="connsiteY27" fmla="*/ 41672 h 494227"/>
                <a:gd name="connsiteX28" fmla="*/ 209111 w 435696"/>
                <a:gd name="connsiteY28" fmla="*/ 53781 h 494227"/>
                <a:gd name="connsiteX29" fmla="*/ 209111 w 435696"/>
                <a:gd name="connsiteY29" fmla="*/ 92596 h 494227"/>
                <a:gd name="connsiteX30" fmla="*/ 140900 w 435696"/>
                <a:gd name="connsiteY30" fmla="*/ 113230 h 494227"/>
                <a:gd name="connsiteX31" fmla="*/ 89129 w 435696"/>
                <a:gd name="connsiteY31" fmla="*/ 162315 h 494227"/>
                <a:gd name="connsiteX32" fmla="*/ 54928 w 435696"/>
                <a:gd name="connsiteY32" fmla="*/ 142908 h 494227"/>
                <a:gd name="connsiteX33" fmla="*/ 54928 w 435696"/>
                <a:gd name="connsiteY33" fmla="*/ 130546 h 494227"/>
                <a:gd name="connsiteX34" fmla="*/ 42582 w 435696"/>
                <a:gd name="connsiteY34" fmla="*/ 113735 h 494227"/>
                <a:gd name="connsiteX35" fmla="*/ 28028 w 435696"/>
                <a:gd name="connsiteY35" fmla="*/ 109932 h 494227"/>
                <a:gd name="connsiteX36" fmla="*/ 13629 w 435696"/>
                <a:gd name="connsiteY36" fmla="*/ 114284 h 494227"/>
                <a:gd name="connsiteX37" fmla="*/ 3606 w 435696"/>
                <a:gd name="connsiteY37" fmla="*/ 125513 h 494227"/>
                <a:gd name="connsiteX38" fmla="*/ 898 w 435696"/>
                <a:gd name="connsiteY38" fmla="*/ 140327 h 494227"/>
                <a:gd name="connsiteX39" fmla="*/ 6294 w 435696"/>
                <a:gd name="connsiteY39" fmla="*/ 154383 h 494227"/>
                <a:gd name="connsiteX40" fmla="*/ 18223 w 435696"/>
                <a:gd name="connsiteY40" fmla="*/ 163560 h 494227"/>
                <a:gd name="connsiteX41" fmla="*/ 33181 w 435696"/>
                <a:gd name="connsiteY41" fmla="*/ 165166 h 494227"/>
                <a:gd name="connsiteX42" fmla="*/ 46778 w 435696"/>
                <a:gd name="connsiteY42" fmla="*/ 158730 h 494227"/>
                <a:gd name="connsiteX43" fmla="*/ 80608 w 435696"/>
                <a:gd name="connsiteY43" fmla="*/ 178138 h 494227"/>
                <a:gd name="connsiteX44" fmla="*/ 64501 w 435696"/>
                <a:gd name="connsiteY44" fmla="*/ 246805 h 494227"/>
                <a:gd name="connsiteX45" fmla="*/ 80608 w 435696"/>
                <a:gd name="connsiteY45" fmla="*/ 315474 h 494227"/>
                <a:gd name="connsiteX46" fmla="*/ 45668 w 435696"/>
                <a:gd name="connsiteY46" fmla="*/ 335251 h 494227"/>
                <a:gd name="connsiteX47" fmla="*/ 32135 w 435696"/>
                <a:gd name="connsiteY47" fmla="*/ 328936 h 494227"/>
                <a:gd name="connsiteX48" fmla="*/ 17293 w 435696"/>
                <a:gd name="connsiteY48" fmla="*/ 330592 h 494227"/>
                <a:gd name="connsiteX49" fmla="*/ 5473 w 435696"/>
                <a:gd name="connsiteY49" fmla="*/ 339729 h 494227"/>
                <a:gd name="connsiteX50" fmla="*/ 121 w 435696"/>
                <a:gd name="connsiteY50" fmla="*/ 353686 h 494227"/>
                <a:gd name="connsiteX51" fmla="*/ 2797 w 435696"/>
                <a:gd name="connsiteY51" fmla="*/ 368394 h 494227"/>
                <a:gd name="connsiteX52" fmla="*/ 12724 w 435696"/>
                <a:gd name="connsiteY52" fmla="*/ 379565 h 494227"/>
                <a:gd name="connsiteX53" fmla="*/ 27001 w 435696"/>
                <a:gd name="connsiteY53" fmla="*/ 383942 h 494227"/>
                <a:gd name="connsiteX54" fmla="*/ 41471 w 435696"/>
                <a:gd name="connsiteY54" fmla="*/ 380245 h 494227"/>
                <a:gd name="connsiteX55" fmla="*/ 52823 w 435696"/>
                <a:gd name="connsiteY55" fmla="*/ 367867 h 494227"/>
                <a:gd name="connsiteX56" fmla="*/ 54928 w 435696"/>
                <a:gd name="connsiteY56" fmla="*/ 351196 h 494227"/>
                <a:gd name="connsiteX57" fmla="*/ 88513 w 435696"/>
                <a:gd name="connsiteY57" fmla="*/ 331792 h 494227"/>
                <a:gd name="connsiteX58" fmla="*/ 140323 w 435696"/>
                <a:gd name="connsiteY58" fmla="*/ 380983 h 494227"/>
                <a:gd name="connsiteX59" fmla="*/ 208662 w 435696"/>
                <a:gd name="connsiteY59" fmla="*/ 401633 h 494227"/>
                <a:gd name="connsiteX60" fmla="*/ 208662 w 435696"/>
                <a:gd name="connsiteY60" fmla="*/ 440448 h 494227"/>
                <a:gd name="connsiteX61" fmla="*/ 194032 w 435696"/>
                <a:gd name="connsiteY61" fmla="*/ 452557 h 494227"/>
                <a:gd name="connsiteX62" fmla="*/ 190631 w 435696"/>
                <a:gd name="connsiteY62" fmla="*/ 471243 h 494227"/>
                <a:gd name="connsiteX63" fmla="*/ 200064 w 435696"/>
                <a:gd name="connsiteY63" fmla="*/ 487715 h 494227"/>
                <a:gd name="connsiteX64" fmla="*/ 217902 w 435696"/>
                <a:gd name="connsiteY64" fmla="*/ 494228 h 494227"/>
                <a:gd name="connsiteX65" fmla="*/ 235741 w 435696"/>
                <a:gd name="connsiteY65" fmla="*/ 487715 h 494227"/>
                <a:gd name="connsiteX66" fmla="*/ 245174 w 435696"/>
                <a:gd name="connsiteY66" fmla="*/ 471243 h 494227"/>
                <a:gd name="connsiteX67" fmla="*/ 241773 w 435696"/>
                <a:gd name="connsiteY67" fmla="*/ 452557 h 494227"/>
                <a:gd name="connsiteX68" fmla="*/ 227143 w 435696"/>
                <a:gd name="connsiteY68" fmla="*/ 440448 h 494227"/>
                <a:gd name="connsiteX69" fmla="*/ 227143 w 435696"/>
                <a:gd name="connsiteY69" fmla="*/ 401633 h 494227"/>
                <a:gd name="connsiteX70" fmla="*/ 295418 w 435696"/>
                <a:gd name="connsiteY70" fmla="*/ 380996 h 494227"/>
                <a:gd name="connsiteX71" fmla="*/ 347138 w 435696"/>
                <a:gd name="connsiteY71" fmla="*/ 331914 h 494227"/>
                <a:gd name="connsiteX72" fmla="*/ 380890 w 435696"/>
                <a:gd name="connsiteY72" fmla="*/ 351325 h 494227"/>
                <a:gd name="connsiteX73" fmla="*/ 380890 w 435696"/>
                <a:gd name="connsiteY73" fmla="*/ 363684 h 494227"/>
                <a:gd name="connsiteX74" fmla="*/ 393211 w 435696"/>
                <a:gd name="connsiteY74" fmla="*/ 380496 h 494227"/>
                <a:gd name="connsiteX75" fmla="*/ 403478 w 435696"/>
                <a:gd name="connsiteY75" fmla="*/ 383942 h 494227"/>
                <a:gd name="connsiteX76" fmla="*/ 414258 w 435696"/>
                <a:gd name="connsiteY76" fmla="*/ 383197 h 494227"/>
                <a:gd name="connsiteX77" fmla="*/ 423883 w 435696"/>
                <a:gd name="connsiteY77" fmla="*/ 378385 h 494227"/>
                <a:gd name="connsiteX78" fmla="*/ 431006 w 435696"/>
                <a:gd name="connsiteY78" fmla="*/ 370235 h 494227"/>
                <a:gd name="connsiteX79" fmla="*/ 434471 w 435696"/>
                <a:gd name="connsiteY79" fmla="*/ 359987 h 494227"/>
                <a:gd name="connsiteX80" fmla="*/ 433701 w 435696"/>
                <a:gd name="connsiteY80" fmla="*/ 349194 h 494227"/>
                <a:gd name="connsiteX81" fmla="*/ 428888 w 435696"/>
                <a:gd name="connsiteY81" fmla="*/ 339511 h 494227"/>
                <a:gd name="connsiteX82" fmla="*/ 420739 w 435696"/>
                <a:gd name="connsiteY82" fmla="*/ 332408 h 494227"/>
                <a:gd name="connsiteX83" fmla="*/ 421894 w 435696"/>
                <a:gd name="connsiteY83" fmla="*/ 332164 h 494227"/>
                <a:gd name="connsiteX84" fmla="*/ 104562 w 435696"/>
                <a:gd name="connsiteY84" fmla="*/ 322519 h 494227"/>
                <a:gd name="connsiteX85" fmla="*/ 137050 w 435696"/>
                <a:gd name="connsiteY85" fmla="*/ 303730 h 494227"/>
                <a:gd name="connsiteX86" fmla="*/ 160600 w 435696"/>
                <a:gd name="connsiteY86" fmla="*/ 319305 h 494227"/>
                <a:gd name="connsiteX87" fmla="*/ 196663 w 435696"/>
                <a:gd name="connsiteY87" fmla="*/ 314364 h 494227"/>
                <a:gd name="connsiteX88" fmla="*/ 228490 w 435696"/>
                <a:gd name="connsiteY88" fmla="*/ 295819 h 494227"/>
                <a:gd name="connsiteX89" fmla="*/ 218031 w 435696"/>
                <a:gd name="connsiteY89" fmla="*/ 277771 h 494227"/>
                <a:gd name="connsiteX90" fmla="*/ 192107 w 435696"/>
                <a:gd name="connsiteY90" fmla="*/ 292976 h 494227"/>
                <a:gd name="connsiteX91" fmla="*/ 182867 w 435696"/>
                <a:gd name="connsiteY91" fmla="*/ 276906 h 494227"/>
                <a:gd name="connsiteX92" fmla="*/ 208919 w 435696"/>
                <a:gd name="connsiteY92" fmla="*/ 262566 h 494227"/>
                <a:gd name="connsiteX93" fmla="*/ 199615 w 435696"/>
                <a:gd name="connsiteY93" fmla="*/ 246620 h 494227"/>
                <a:gd name="connsiteX94" fmla="*/ 173691 w 435696"/>
                <a:gd name="connsiteY94" fmla="*/ 261701 h 494227"/>
                <a:gd name="connsiteX95" fmla="*/ 163552 w 435696"/>
                <a:gd name="connsiteY95" fmla="*/ 243282 h 494227"/>
                <a:gd name="connsiteX96" fmla="*/ 189476 w 435696"/>
                <a:gd name="connsiteY96" fmla="*/ 228202 h 494227"/>
                <a:gd name="connsiteX97" fmla="*/ 180236 w 435696"/>
                <a:gd name="connsiteY97" fmla="*/ 212132 h 494227"/>
                <a:gd name="connsiteX98" fmla="*/ 148151 w 435696"/>
                <a:gd name="connsiteY98" fmla="*/ 230921 h 494227"/>
                <a:gd name="connsiteX99" fmla="*/ 128452 w 435696"/>
                <a:gd name="connsiteY99" fmla="*/ 255662 h 494227"/>
                <a:gd name="connsiteX100" fmla="*/ 127746 w 435696"/>
                <a:gd name="connsiteY100" fmla="*/ 287289 h 494227"/>
                <a:gd name="connsiteX101" fmla="*/ 95424 w 435696"/>
                <a:gd name="connsiteY101" fmla="*/ 306450 h 494227"/>
                <a:gd name="connsiteX102" fmla="*/ 81724 w 435696"/>
                <a:gd name="connsiteY102" fmla="*/ 247115 h 494227"/>
                <a:gd name="connsiteX103" fmla="*/ 108123 w 435696"/>
                <a:gd name="connsiteY103" fmla="*/ 165425 h 494227"/>
                <a:gd name="connsiteX104" fmla="*/ 178118 w 435696"/>
                <a:gd name="connsiteY104" fmla="*/ 115859 h 494227"/>
                <a:gd name="connsiteX105" fmla="*/ 263847 w 435696"/>
                <a:gd name="connsiteY105" fmla="*/ 118180 h 494227"/>
                <a:gd name="connsiteX106" fmla="*/ 331096 w 435696"/>
                <a:gd name="connsiteY106" fmla="*/ 171463 h 494227"/>
                <a:gd name="connsiteX107" fmla="*/ 304081 w 435696"/>
                <a:gd name="connsiteY107" fmla="*/ 187038 h 494227"/>
                <a:gd name="connsiteX108" fmla="*/ 303311 w 435696"/>
                <a:gd name="connsiteY108" fmla="*/ 185678 h 494227"/>
                <a:gd name="connsiteX109" fmla="*/ 275461 w 435696"/>
                <a:gd name="connsiteY109" fmla="*/ 169662 h 494227"/>
                <a:gd name="connsiteX110" fmla="*/ 243698 w 435696"/>
                <a:gd name="connsiteY110" fmla="*/ 174924 h 494227"/>
                <a:gd name="connsiteX111" fmla="*/ 215785 w 435696"/>
                <a:gd name="connsiteY111" fmla="*/ 191241 h 494227"/>
                <a:gd name="connsiteX112" fmla="*/ 225282 w 435696"/>
                <a:gd name="connsiteY112" fmla="*/ 207187 h 494227"/>
                <a:gd name="connsiteX113" fmla="*/ 200641 w 435696"/>
                <a:gd name="connsiteY113" fmla="*/ 221156 h 494227"/>
                <a:gd name="connsiteX114" fmla="*/ 211101 w 435696"/>
                <a:gd name="connsiteY114" fmla="*/ 239079 h 494227"/>
                <a:gd name="connsiteX115" fmla="*/ 235549 w 435696"/>
                <a:gd name="connsiteY115" fmla="*/ 225482 h 494227"/>
                <a:gd name="connsiteX116" fmla="*/ 244789 w 435696"/>
                <a:gd name="connsiteY116" fmla="*/ 241429 h 494227"/>
                <a:gd name="connsiteX117" fmla="*/ 220854 w 435696"/>
                <a:gd name="connsiteY117" fmla="*/ 255150 h 494227"/>
                <a:gd name="connsiteX118" fmla="*/ 230095 w 435696"/>
                <a:gd name="connsiteY118" fmla="*/ 271096 h 494227"/>
                <a:gd name="connsiteX119" fmla="*/ 254094 w 435696"/>
                <a:gd name="connsiteY119" fmla="*/ 257127 h 494227"/>
                <a:gd name="connsiteX120" fmla="*/ 264553 w 435696"/>
                <a:gd name="connsiteY120" fmla="*/ 274928 h 494227"/>
                <a:gd name="connsiteX121" fmla="*/ 292466 w 435696"/>
                <a:gd name="connsiteY121" fmla="*/ 258611 h 494227"/>
                <a:gd name="connsiteX122" fmla="*/ 312038 w 435696"/>
                <a:gd name="connsiteY122" fmla="*/ 234238 h 494227"/>
                <a:gd name="connsiteX123" fmla="*/ 313065 w 435696"/>
                <a:gd name="connsiteY123" fmla="*/ 202984 h 494227"/>
                <a:gd name="connsiteX124" fmla="*/ 340400 w 435696"/>
                <a:gd name="connsiteY124" fmla="*/ 187285 h 494227"/>
                <a:gd name="connsiteX125" fmla="*/ 353619 w 435696"/>
                <a:gd name="connsiteY125" fmla="*/ 290565 h 494227"/>
                <a:gd name="connsiteX126" fmla="*/ 290028 w 435696"/>
                <a:gd name="connsiteY126" fmla="*/ 372956 h 494227"/>
                <a:gd name="connsiteX127" fmla="*/ 186845 w 435696"/>
                <a:gd name="connsiteY127" fmla="*/ 386187 h 494227"/>
                <a:gd name="connsiteX128" fmla="*/ 104562 w 435696"/>
                <a:gd name="connsiteY128" fmla="*/ 322519 h 494227"/>
                <a:gd name="connsiteX129" fmla="*/ 104562 w 435696"/>
                <a:gd name="connsiteY129" fmla="*/ 322519 h 494227"/>
                <a:gd name="connsiteX130" fmla="*/ 399242 w 435696"/>
                <a:gd name="connsiteY130" fmla="*/ 135985 h 494227"/>
                <a:gd name="connsiteX131" fmla="*/ 400847 w 435696"/>
                <a:gd name="connsiteY131" fmla="*/ 132682 h 494227"/>
                <a:gd name="connsiteX132" fmla="*/ 403606 w 435696"/>
                <a:gd name="connsiteY132" fmla="*/ 130299 h 494227"/>
                <a:gd name="connsiteX133" fmla="*/ 407071 w 435696"/>
                <a:gd name="connsiteY133" fmla="*/ 128873 h 494227"/>
                <a:gd name="connsiteX134" fmla="*/ 410857 w 435696"/>
                <a:gd name="connsiteY134" fmla="*/ 128968 h 494227"/>
                <a:gd name="connsiteX135" fmla="*/ 414322 w 435696"/>
                <a:gd name="connsiteY135" fmla="*/ 130568 h 494227"/>
                <a:gd name="connsiteX136" fmla="*/ 416825 w 435696"/>
                <a:gd name="connsiteY136" fmla="*/ 133407 h 494227"/>
                <a:gd name="connsiteX137" fmla="*/ 417980 w 435696"/>
                <a:gd name="connsiteY137" fmla="*/ 137011 h 494227"/>
                <a:gd name="connsiteX138" fmla="*/ 417595 w 435696"/>
                <a:gd name="connsiteY138" fmla="*/ 140778 h 494227"/>
                <a:gd name="connsiteX139" fmla="*/ 415734 w 435696"/>
                <a:gd name="connsiteY139" fmla="*/ 144081 h 494227"/>
                <a:gd name="connsiteX140" fmla="*/ 412718 w 435696"/>
                <a:gd name="connsiteY140" fmla="*/ 146369 h 494227"/>
                <a:gd name="connsiteX141" fmla="*/ 405852 w 435696"/>
                <a:gd name="connsiteY141" fmla="*/ 147170 h 494227"/>
                <a:gd name="connsiteX142" fmla="*/ 400398 w 435696"/>
                <a:gd name="connsiteY142" fmla="*/ 142908 h 494227"/>
                <a:gd name="connsiteX143" fmla="*/ 399050 w 435696"/>
                <a:gd name="connsiteY143" fmla="*/ 139380 h 494227"/>
                <a:gd name="connsiteX144" fmla="*/ 399242 w 435696"/>
                <a:gd name="connsiteY144" fmla="*/ 135614 h 494227"/>
                <a:gd name="connsiteX145" fmla="*/ 399242 w 435696"/>
                <a:gd name="connsiteY145" fmla="*/ 135985 h 494227"/>
                <a:gd name="connsiteX146" fmla="*/ 217902 w 435696"/>
                <a:gd name="connsiteY146" fmla="*/ 18428 h 494227"/>
                <a:gd name="connsiteX147" fmla="*/ 223036 w 435696"/>
                <a:gd name="connsiteY147" fmla="*/ 19999 h 494227"/>
                <a:gd name="connsiteX148" fmla="*/ 226437 w 435696"/>
                <a:gd name="connsiteY148" fmla="*/ 24180 h 494227"/>
                <a:gd name="connsiteX149" fmla="*/ 226950 w 435696"/>
                <a:gd name="connsiteY149" fmla="*/ 29553 h 494227"/>
                <a:gd name="connsiteX150" fmla="*/ 224384 w 435696"/>
                <a:gd name="connsiteY150" fmla="*/ 34298 h 494227"/>
                <a:gd name="connsiteX151" fmla="*/ 219635 w 435696"/>
                <a:gd name="connsiteY151" fmla="*/ 36806 h 494227"/>
                <a:gd name="connsiteX152" fmla="*/ 214245 w 435696"/>
                <a:gd name="connsiteY152" fmla="*/ 36228 h 494227"/>
                <a:gd name="connsiteX153" fmla="*/ 210138 w 435696"/>
                <a:gd name="connsiteY153" fmla="*/ 32759 h 494227"/>
                <a:gd name="connsiteX154" fmla="*/ 208662 w 435696"/>
                <a:gd name="connsiteY154" fmla="*/ 27575 h 494227"/>
                <a:gd name="connsiteX155" fmla="*/ 211422 w 435696"/>
                <a:gd name="connsiteY155" fmla="*/ 21099 h 494227"/>
                <a:gd name="connsiteX156" fmla="*/ 217902 w 435696"/>
                <a:gd name="connsiteY156" fmla="*/ 18428 h 494227"/>
                <a:gd name="connsiteX157" fmla="*/ 217902 w 435696"/>
                <a:gd name="connsiteY157" fmla="*/ 18428 h 494227"/>
                <a:gd name="connsiteX158" fmla="*/ 35671 w 435696"/>
                <a:gd name="connsiteY158" fmla="*/ 142042 h 494227"/>
                <a:gd name="connsiteX159" fmla="*/ 30204 w 435696"/>
                <a:gd name="connsiteY159" fmla="*/ 146305 h 494227"/>
                <a:gd name="connsiteX160" fmla="*/ 23325 w 435696"/>
                <a:gd name="connsiteY160" fmla="*/ 145503 h 494227"/>
                <a:gd name="connsiteX161" fmla="*/ 19109 w 435696"/>
                <a:gd name="connsiteY161" fmla="*/ 140019 h 494227"/>
                <a:gd name="connsiteX162" fmla="*/ 19866 w 435696"/>
                <a:gd name="connsiteY162" fmla="*/ 133142 h 494227"/>
                <a:gd name="connsiteX163" fmla="*/ 23267 w 435696"/>
                <a:gd name="connsiteY163" fmla="*/ 129967 h 494227"/>
                <a:gd name="connsiteX164" fmla="*/ 27765 w 435696"/>
                <a:gd name="connsiteY164" fmla="*/ 128816 h 494227"/>
                <a:gd name="connsiteX165" fmla="*/ 32462 w 435696"/>
                <a:gd name="connsiteY165" fmla="*/ 129928 h 494227"/>
                <a:gd name="connsiteX166" fmla="*/ 36781 w 435696"/>
                <a:gd name="connsiteY166" fmla="*/ 135614 h 494227"/>
                <a:gd name="connsiteX167" fmla="*/ 36922 w 435696"/>
                <a:gd name="connsiteY167" fmla="*/ 139188 h 494227"/>
                <a:gd name="connsiteX168" fmla="*/ 35671 w 435696"/>
                <a:gd name="connsiteY168" fmla="*/ 142537 h 494227"/>
                <a:gd name="connsiteX169" fmla="*/ 35671 w 435696"/>
                <a:gd name="connsiteY169" fmla="*/ 142042 h 494227"/>
                <a:gd name="connsiteX170" fmla="*/ 36659 w 435696"/>
                <a:gd name="connsiteY170" fmla="*/ 358120 h 494227"/>
                <a:gd name="connsiteX171" fmla="*/ 32334 w 435696"/>
                <a:gd name="connsiteY171" fmla="*/ 363805 h 494227"/>
                <a:gd name="connsiteX172" fmla="*/ 25481 w 435696"/>
                <a:gd name="connsiteY172" fmla="*/ 364518 h 494227"/>
                <a:gd name="connsiteX173" fmla="*/ 19988 w 435696"/>
                <a:gd name="connsiteY173" fmla="*/ 360347 h 494227"/>
                <a:gd name="connsiteX174" fmla="*/ 19237 w 435696"/>
                <a:gd name="connsiteY174" fmla="*/ 353468 h 494227"/>
                <a:gd name="connsiteX175" fmla="*/ 23447 w 435696"/>
                <a:gd name="connsiteY175" fmla="*/ 347982 h 494227"/>
                <a:gd name="connsiteX176" fmla="*/ 30325 w 435696"/>
                <a:gd name="connsiteY176" fmla="*/ 347179 h 494227"/>
                <a:gd name="connsiteX177" fmla="*/ 35792 w 435696"/>
                <a:gd name="connsiteY177" fmla="*/ 351447 h 494227"/>
                <a:gd name="connsiteX178" fmla="*/ 36973 w 435696"/>
                <a:gd name="connsiteY178" fmla="*/ 354937 h 494227"/>
                <a:gd name="connsiteX179" fmla="*/ 36659 w 435696"/>
                <a:gd name="connsiteY179" fmla="*/ 358614 h 494227"/>
                <a:gd name="connsiteX180" fmla="*/ 36659 w 435696"/>
                <a:gd name="connsiteY180" fmla="*/ 358120 h 494227"/>
                <a:gd name="connsiteX181" fmla="*/ 217902 w 435696"/>
                <a:gd name="connsiteY181" fmla="*/ 475799 h 494227"/>
                <a:gd name="connsiteX182" fmla="*/ 212769 w 435696"/>
                <a:gd name="connsiteY182" fmla="*/ 474233 h 494227"/>
                <a:gd name="connsiteX183" fmla="*/ 209304 w 435696"/>
                <a:gd name="connsiteY183" fmla="*/ 470049 h 494227"/>
                <a:gd name="connsiteX184" fmla="*/ 208855 w 435696"/>
                <a:gd name="connsiteY184" fmla="*/ 464678 h 494227"/>
                <a:gd name="connsiteX185" fmla="*/ 211422 w 435696"/>
                <a:gd name="connsiteY185" fmla="*/ 459930 h 494227"/>
                <a:gd name="connsiteX186" fmla="*/ 216170 w 435696"/>
                <a:gd name="connsiteY186" fmla="*/ 457421 h 494227"/>
                <a:gd name="connsiteX187" fmla="*/ 221560 w 435696"/>
                <a:gd name="connsiteY187" fmla="*/ 457998 h 494227"/>
                <a:gd name="connsiteX188" fmla="*/ 225667 w 435696"/>
                <a:gd name="connsiteY188" fmla="*/ 461470 h 494227"/>
                <a:gd name="connsiteX189" fmla="*/ 227143 w 435696"/>
                <a:gd name="connsiteY189" fmla="*/ 466655 h 494227"/>
                <a:gd name="connsiteX190" fmla="*/ 224384 w 435696"/>
                <a:gd name="connsiteY190" fmla="*/ 473129 h 494227"/>
                <a:gd name="connsiteX191" fmla="*/ 217902 w 435696"/>
                <a:gd name="connsiteY191" fmla="*/ 475799 h 494227"/>
                <a:gd name="connsiteX192" fmla="*/ 416183 w 435696"/>
                <a:gd name="connsiteY192" fmla="*/ 361457 h 494227"/>
                <a:gd name="connsiteX193" fmla="*/ 410729 w 435696"/>
                <a:gd name="connsiteY193" fmla="*/ 365673 h 494227"/>
                <a:gd name="connsiteX194" fmla="*/ 403862 w 435696"/>
                <a:gd name="connsiteY194" fmla="*/ 364922 h 494227"/>
                <a:gd name="connsiteX195" fmla="*/ 401104 w 435696"/>
                <a:gd name="connsiteY195" fmla="*/ 362535 h 494227"/>
                <a:gd name="connsiteX196" fmla="*/ 399499 w 435696"/>
                <a:gd name="connsiteY196" fmla="*/ 359230 h 494227"/>
                <a:gd name="connsiteX197" fmla="*/ 399371 w 435696"/>
                <a:gd name="connsiteY197" fmla="*/ 355053 h 494227"/>
                <a:gd name="connsiteX198" fmla="*/ 401104 w 435696"/>
                <a:gd name="connsiteY198" fmla="*/ 351248 h 494227"/>
                <a:gd name="connsiteX199" fmla="*/ 404376 w 435696"/>
                <a:gd name="connsiteY199" fmla="*/ 348585 h 494227"/>
                <a:gd name="connsiteX200" fmla="*/ 408419 w 435696"/>
                <a:gd name="connsiteY200" fmla="*/ 347616 h 494227"/>
                <a:gd name="connsiteX201" fmla="*/ 412975 w 435696"/>
                <a:gd name="connsiteY201" fmla="*/ 348848 h 494227"/>
                <a:gd name="connsiteX202" fmla="*/ 417146 w 435696"/>
                <a:gd name="connsiteY202" fmla="*/ 354495 h 494227"/>
                <a:gd name="connsiteX203" fmla="*/ 416183 w 435696"/>
                <a:gd name="connsiteY203" fmla="*/ 361457 h 49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435696" h="494227">
                  <a:moveTo>
                    <a:pt x="421894" y="332164"/>
                  </a:moveTo>
                  <a:cubicBezTo>
                    <a:pt x="416889" y="329353"/>
                    <a:pt x="411178" y="328141"/>
                    <a:pt x="405531" y="328699"/>
                  </a:cubicBezTo>
                  <a:cubicBezTo>
                    <a:pt x="399820" y="329251"/>
                    <a:pt x="394494" y="331535"/>
                    <a:pt x="390130" y="335251"/>
                  </a:cubicBezTo>
                  <a:lnTo>
                    <a:pt x="356442" y="315846"/>
                  </a:lnTo>
                  <a:cubicBezTo>
                    <a:pt x="366966" y="294475"/>
                    <a:pt x="372484" y="270956"/>
                    <a:pt x="372484" y="247115"/>
                  </a:cubicBezTo>
                  <a:cubicBezTo>
                    <a:pt x="372484" y="223274"/>
                    <a:pt x="366966" y="199754"/>
                    <a:pt x="356442" y="178385"/>
                  </a:cubicBezTo>
                  <a:lnTo>
                    <a:pt x="390130" y="158977"/>
                  </a:lnTo>
                  <a:cubicBezTo>
                    <a:pt x="395136" y="163314"/>
                    <a:pt x="401552" y="165724"/>
                    <a:pt x="408162" y="165776"/>
                  </a:cubicBezTo>
                  <a:cubicBezTo>
                    <a:pt x="413296" y="165755"/>
                    <a:pt x="418365" y="164294"/>
                    <a:pt x="422728" y="161558"/>
                  </a:cubicBezTo>
                  <a:cubicBezTo>
                    <a:pt x="427091" y="158821"/>
                    <a:pt x="430621" y="154917"/>
                    <a:pt x="432867" y="150288"/>
                  </a:cubicBezTo>
                  <a:cubicBezTo>
                    <a:pt x="435112" y="145657"/>
                    <a:pt x="436075" y="140485"/>
                    <a:pt x="435562" y="135352"/>
                  </a:cubicBezTo>
                  <a:cubicBezTo>
                    <a:pt x="435048" y="130219"/>
                    <a:pt x="433124" y="125331"/>
                    <a:pt x="429979" y="121238"/>
                  </a:cubicBezTo>
                  <a:cubicBezTo>
                    <a:pt x="426835" y="117145"/>
                    <a:pt x="422664" y="114010"/>
                    <a:pt x="417851" y="112186"/>
                  </a:cubicBezTo>
                  <a:cubicBezTo>
                    <a:pt x="413039" y="110362"/>
                    <a:pt x="407777" y="109922"/>
                    <a:pt x="402708" y="110916"/>
                  </a:cubicBezTo>
                  <a:cubicBezTo>
                    <a:pt x="397638" y="111909"/>
                    <a:pt x="393018" y="114296"/>
                    <a:pt x="389233" y="117808"/>
                  </a:cubicBezTo>
                  <a:cubicBezTo>
                    <a:pt x="385446" y="121320"/>
                    <a:pt x="382752" y="125818"/>
                    <a:pt x="381339" y="130793"/>
                  </a:cubicBezTo>
                  <a:cubicBezTo>
                    <a:pt x="380442" y="134865"/>
                    <a:pt x="380442" y="139083"/>
                    <a:pt x="381339" y="143155"/>
                  </a:cubicBezTo>
                  <a:lnTo>
                    <a:pt x="347651" y="162562"/>
                  </a:lnTo>
                  <a:cubicBezTo>
                    <a:pt x="334433" y="142389"/>
                    <a:pt x="316722" y="125581"/>
                    <a:pt x="295931" y="113477"/>
                  </a:cubicBezTo>
                  <a:cubicBezTo>
                    <a:pt x="275077" y="101373"/>
                    <a:pt x="251719" y="94308"/>
                    <a:pt x="227656" y="92843"/>
                  </a:cubicBezTo>
                  <a:lnTo>
                    <a:pt x="227656" y="53781"/>
                  </a:lnTo>
                  <a:cubicBezTo>
                    <a:pt x="233816" y="51596"/>
                    <a:pt x="238950" y="47307"/>
                    <a:pt x="242287" y="41672"/>
                  </a:cubicBezTo>
                  <a:cubicBezTo>
                    <a:pt x="245559" y="36038"/>
                    <a:pt x="246778" y="29419"/>
                    <a:pt x="245623" y="22986"/>
                  </a:cubicBezTo>
                  <a:cubicBezTo>
                    <a:pt x="244532" y="16553"/>
                    <a:pt x="241196" y="10718"/>
                    <a:pt x="236191" y="6512"/>
                  </a:cubicBezTo>
                  <a:cubicBezTo>
                    <a:pt x="231250" y="2307"/>
                    <a:pt x="224897" y="0"/>
                    <a:pt x="218416" y="0"/>
                  </a:cubicBezTo>
                  <a:cubicBezTo>
                    <a:pt x="211871" y="0"/>
                    <a:pt x="205582" y="2307"/>
                    <a:pt x="200577" y="6512"/>
                  </a:cubicBezTo>
                  <a:cubicBezTo>
                    <a:pt x="195572" y="10718"/>
                    <a:pt x="192235" y="16553"/>
                    <a:pt x="191144" y="22986"/>
                  </a:cubicBezTo>
                  <a:cubicBezTo>
                    <a:pt x="190054" y="29419"/>
                    <a:pt x="191209" y="36038"/>
                    <a:pt x="194545" y="41672"/>
                  </a:cubicBezTo>
                  <a:cubicBezTo>
                    <a:pt x="197818" y="47307"/>
                    <a:pt x="203016" y="51596"/>
                    <a:pt x="209111" y="53781"/>
                  </a:cubicBezTo>
                  <a:lnTo>
                    <a:pt x="209111" y="92596"/>
                  </a:lnTo>
                  <a:cubicBezTo>
                    <a:pt x="185112" y="94061"/>
                    <a:pt x="161691" y="101126"/>
                    <a:pt x="140900" y="113230"/>
                  </a:cubicBezTo>
                  <a:cubicBezTo>
                    <a:pt x="120046" y="125334"/>
                    <a:pt x="102329" y="142142"/>
                    <a:pt x="89129" y="162315"/>
                  </a:cubicBezTo>
                  <a:lnTo>
                    <a:pt x="54928" y="142908"/>
                  </a:lnTo>
                  <a:cubicBezTo>
                    <a:pt x="55890" y="138843"/>
                    <a:pt x="55890" y="134611"/>
                    <a:pt x="54928" y="130546"/>
                  </a:cubicBezTo>
                  <a:cubicBezTo>
                    <a:pt x="53189" y="123533"/>
                    <a:pt x="48748" y="117492"/>
                    <a:pt x="42582" y="113735"/>
                  </a:cubicBezTo>
                  <a:cubicBezTo>
                    <a:pt x="38173" y="111151"/>
                    <a:pt x="33136" y="109835"/>
                    <a:pt x="28028" y="109932"/>
                  </a:cubicBezTo>
                  <a:cubicBezTo>
                    <a:pt x="22920" y="110029"/>
                    <a:pt x="17935" y="111535"/>
                    <a:pt x="13629" y="114284"/>
                  </a:cubicBezTo>
                  <a:cubicBezTo>
                    <a:pt x="9317" y="117032"/>
                    <a:pt x="5852" y="120918"/>
                    <a:pt x="3606" y="125513"/>
                  </a:cubicBezTo>
                  <a:cubicBezTo>
                    <a:pt x="1360" y="130108"/>
                    <a:pt x="423" y="135234"/>
                    <a:pt x="898" y="140327"/>
                  </a:cubicBezTo>
                  <a:cubicBezTo>
                    <a:pt x="1373" y="145421"/>
                    <a:pt x="3240" y="150284"/>
                    <a:pt x="6294" y="154383"/>
                  </a:cubicBezTo>
                  <a:cubicBezTo>
                    <a:pt x="9355" y="158482"/>
                    <a:pt x="13481" y="161657"/>
                    <a:pt x="18223" y="163560"/>
                  </a:cubicBezTo>
                  <a:cubicBezTo>
                    <a:pt x="22965" y="165461"/>
                    <a:pt x="28144" y="166017"/>
                    <a:pt x="33181" y="165166"/>
                  </a:cubicBezTo>
                  <a:cubicBezTo>
                    <a:pt x="38218" y="164314"/>
                    <a:pt x="42928" y="162087"/>
                    <a:pt x="46778" y="158730"/>
                  </a:cubicBezTo>
                  <a:lnTo>
                    <a:pt x="80608" y="178138"/>
                  </a:lnTo>
                  <a:cubicBezTo>
                    <a:pt x="70020" y="199475"/>
                    <a:pt x="64501" y="222978"/>
                    <a:pt x="64501" y="246805"/>
                  </a:cubicBezTo>
                  <a:cubicBezTo>
                    <a:pt x="64501" y="270633"/>
                    <a:pt x="70020" y="294137"/>
                    <a:pt x="80608" y="315474"/>
                  </a:cubicBezTo>
                  <a:lnTo>
                    <a:pt x="45668" y="335251"/>
                  </a:lnTo>
                  <a:cubicBezTo>
                    <a:pt x="41824" y="331946"/>
                    <a:pt x="37140" y="329758"/>
                    <a:pt x="32135" y="328936"/>
                  </a:cubicBezTo>
                  <a:cubicBezTo>
                    <a:pt x="27130" y="328115"/>
                    <a:pt x="21996" y="328686"/>
                    <a:pt x="17293" y="330592"/>
                  </a:cubicBezTo>
                  <a:cubicBezTo>
                    <a:pt x="12589" y="332491"/>
                    <a:pt x="8502" y="335655"/>
                    <a:pt x="5473" y="339729"/>
                  </a:cubicBezTo>
                  <a:cubicBezTo>
                    <a:pt x="2444" y="343798"/>
                    <a:pt x="590" y="348630"/>
                    <a:pt x="121" y="353686"/>
                  </a:cubicBezTo>
                  <a:cubicBezTo>
                    <a:pt x="-354" y="358743"/>
                    <a:pt x="571" y="363831"/>
                    <a:pt x="2797" y="368394"/>
                  </a:cubicBezTo>
                  <a:cubicBezTo>
                    <a:pt x="5017" y="372962"/>
                    <a:pt x="8450" y="376825"/>
                    <a:pt x="12724" y="379565"/>
                  </a:cubicBezTo>
                  <a:cubicBezTo>
                    <a:pt x="16991" y="382312"/>
                    <a:pt x="21932" y="383826"/>
                    <a:pt x="27001" y="383942"/>
                  </a:cubicBezTo>
                  <a:cubicBezTo>
                    <a:pt x="32071" y="384063"/>
                    <a:pt x="37076" y="382786"/>
                    <a:pt x="41471" y="380245"/>
                  </a:cubicBezTo>
                  <a:cubicBezTo>
                    <a:pt x="46445" y="377396"/>
                    <a:pt x="50410" y="373071"/>
                    <a:pt x="52823" y="367867"/>
                  </a:cubicBezTo>
                  <a:cubicBezTo>
                    <a:pt x="55229" y="362663"/>
                    <a:pt x="55967" y="356837"/>
                    <a:pt x="54928" y="351196"/>
                  </a:cubicBezTo>
                  <a:lnTo>
                    <a:pt x="88513" y="331792"/>
                  </a:lnTo>
                  <a:cubicBezTo>
                    <a:pt x="101706" y="352011"/>
                    <a:pt x="119468" y="368856"/>
                    <a:pt x="140323" y="380983"/>
                  </a:cubicBezTo>
                  <a:cubicBezTo>
                    <a:pt x="161178" y="393111"/>
                    <a:pt x="184535" y="400183"/>
                    <a:pt x="208662" y="401633"/>
                  </a:cubicBezTo>
                  <a:lnTo>
                    <a:pt x="208662" y="440448"/>
                  </a:lnTo>
                  <a:cubicBezTo>
                    <a:pt x="202502" y="442636"/>
                    <a:pt x="197305" y="446923"/>
                    <a:pt x="194032" y="452557"/>
                  </a:cubicBezTo>
                  <a:cubicBezTo>
                    <a:pt x="190759" y="458191"/>
                    <a:pt x="189540" y="464813"/>
                    <a:pt x="190631" y="471243"/>
                  </a:cubicBezTo>
                  <a:cubicBezTo>
                    <a:pt x="191786" y="477679"/>
                    <a:pt x="195123" y="483512"/>
                    <a:pt x="200064" y="487715"/>
                  </a:cubicBezTo>
                  <a:cubicBezTo>
                    <a:pt x="205069" y="491924"/>
                    <a:pt x="211358" y="494228"/>
                    <a:pt x="217902" y="494228"/>
                  </a:cubicBezTo>
                  <a:cubicBezTo>
                    <a:pt x="224448" y="494228"/>
                    <a:pt x="230736" y="491924"/>
                    <a:pt x="235741" y="487715"/>
                  </a:cubicBezTo>
                  <a:cubicBezTo>
                    <a:pt x="240683" y="483512"/>
                    <a:pt x="244019" y="477679"/>
                    <a:pt x="245174" y="471243"/>
                  </a:cubicBezTo>
                  <a:cubicBezTo>
                    <a:pt x="246265" y="464813"/>
                    <a:pt x="245046" y="458191"/>
                    <a:pt x="241773" y="452557"/>
                  </a:cubicBezTo>
                  <a:cubicBezTo>
                    <a:pt x="238501" y="446923"/>
                    <a:pt x="233303" y="442636"/>
                    <a:pt x="227143" y="440448"/>
                  </a:cubicBezTo>
                  <a:lnTo>
                    <a:pt x="227143" y="401633"/>
                  </a:lnTo>
                  <a:cubicBezTo>
                    <a:pt x="251206" y="400170"/>
                    <a:pt x="274564" y="393105"/>
                    <a:pt x="295418" y="380996"/>
                  </a:cubicBezTo>
                  <a:cubicBezTo>
                    <a:pt x="316273" y="368894"/>
                    <a:pt x="333983" y="352088"/>
                    <a:pt x="347138" y="331914"/>
                  </a:cubicBezTo>
                  <a:lnTo>
                    <a:pt x="380890" y="351325"/>
                  </a:lnTo>
                  <a:cubicBezTo>
                    <a:pt x="379992" y="355393"/>
                    <a:pt x="379992" y="359609"/>
                    <a:pt x="380890" y="363684"/>
                  </a:cubicBezTo>
                  <a:cubicBezTo>
                    <a:pt x="382623" y="370697"/>
                    <a:pt x="387050" y="376735"/>
                    <a:pt x="393211" y="380496"/>
                  </a:cubicBezTo>
                  <a:cubicBezTo>
                    <a:pt x="396355" y="382305"/>
                    <a:pt x="399884" y="383473"/>
                    <a:pt x="403478" y="383942"/>
                  </a:cubicBezTo>
                  <a:cubicBezTo>
                    <a:pt x="407071" y="384404"/>
                    <a:pt x="410729" y="384153"/>
                    <a:pt x="414258" y="383197"/>
                  </a:cubicBezTo>
                  <a:cubicBezTo>
                    <a:pt x="417723" y="382247"/>
                    <a:pt x="420996" y="380611"/>
                    <a:pt x="423883" y="378385"/>
                  </a:cubicBezTo>
                  <a:cubicBezTo>
                    <a:pt x="426771" y="376164"/>
                    <a:pt x="429209" y="373392"/>
                    <a:pt x="431006" y="370235"/>
                  </a:cubicBezTo>
                  <a:cubicBezTo>
                    <a:pt x="432802" y="367078"/>
                    <a:pt x="433958" y="363594"/>
                    <a:pt x="434471" y="359987"/>
                  </a:cubicBezTo>
                  <a:cubicBezTo>
                    <a:pt x="434920" y="356375"/>
                    <a:pt x="434664" y="352711"/>
                    <a:pt x="433701" y="349194"/>
                  </a:cubicBezTo>
                  <a:cubicBezTo>
                    <a:pt x="432738" y="345684"/>
                    <a:pt x="431134" y="342392"/>
                    <a:pt x="428888" y="339511"/>
                  </a:cubicBezTo>
                  <a:cubicBezTo>
                    <a:pt x="426642" y="336630"/>
                    <a:pt x="423883" y="334217"/>
                    <a:pt x="420739" y="332408"/>
                  </a:cubicBezTo>
                  <a:lnTo>
                    <a:pt x="421894" y="332164"/>
                  </a:lnTo>
                  <a:close/>
                  <a:moveTo>
                    <a:pt x="104562" y="322519"/>
                  </a:moveTo>
                  <a:lnTo>
                    <a:pt x="137050" y="303730"/>
                  </a:lnTo>
                  <a:cubicBezTo>
                    <a:pt x="143339" y="310988"/>
                    <a:pt x="151488" y="316379"/>
                    <a:pt x="160600" y="319305"/>
                  </a:cubicBezTo>
                  <a:cubicBezTo>
                    <a:pt x="172792" y="322468"/>
                    <a:pt x="185754" y="320691"/>
                    <a:pt x="196663" y="314364"/>
                  </a:cubicBezTo>
                  <a:lnTo>
                    <a:pt x="228490" y="295819"/>
                  </a:lnTo>
                  <a:lnTo>
                    <a:pt x="218031" y="277771"/>
                  </a:lnTo>
                  <a:lnTo>
                    <a:pt x="192107" y="292976"/>
                  </a:lnTo>
                  <a:lnTo>
                    <a:pt x="182867" y="276906"/>
                  </a:lnTo>
                  <a:lnTo>
                    <a:pt x="208919" y="262566"/>
                  </a:lnTo>
                  <a:lnTo>
                    <a:pt x="199615" y="246620"/>
                  </a:lnTo>
                  <a:lnTo>
                    <a:pt x="173691" y="261701"/>
                  </a:lnTo>
                  <a:lnTo>
                    <a:pt x="163552" y="243282"/>
                  </a:lnTo>
                  <a:lnTo>
                    <a:pt x="189476" y="228202"/>
                  </a:lnTo>
                  <a:lnTo>
                    <a:pt x="180236" y="212132"/>
                  </a:lnTo>
                  <a:lnTo>
                    <a:pt x="148151" y="230921"/>
                  </a:lnTo>
                  <a:cubicBezTo>
                    <a:pt x="139040" y="236787"/>
                    <a:pt x="132109" y="245479"/>
                    <a:pt x="128452" y="255662"/>
                  </a:cubicBezTo>
                  <a:cubicBezTo>
                    <a:pt x="124794" y="265845"/>
                    <a:pt x="124537" y="276957"/>
                    <a:pt x="127746" y="287289"/>
                  </a:cubicBezTo>
                  <a:lnTo>
                    <a:pt x="95424" y="306450"/>
                  </a:lnTo>
                  <a:cubicBezTo>
                    <a:pt x="86389" y="287979"/>
                    <a:pt x="81705" y="267681"/>
                    <a:pt x="81724" y="247115"/>
                  </a:cubicBezTo>
                  <a:cubicBezTo>
                    <a:pt x="81481" y="217744"/>
                    <a:pt x="90740" y="189085"/>
                    <a:pt x="108123" y="165425"/>
                  </a:cubicBezTo>
                  <a:cubicBezTo>
                    <a:pt x="125500" y="141765"/>
                    <a:pt x="150077" y="124376"/>
                    <a:pt x="178118" y="115859"/>
                  </a:cubicBezTo>
                  <a:cubicBezTo>
                    <a:pt x="206224" y="107344"/>
                    <a:pt x="236319" y="108157"/>
                    <a:pt x="263847" y="118180"/>
                  </a:cubicBezTo>
                  <a:cubicBezTo>
                    <a:pt x="291440" y="128203"/>
                    <a:pt x="315054" y="146896"/>
                    <a:pt x="331096" y="171463"/>
                  </a:cubicBezTo>
                  <a:lnTo>
                    <a:pt x="304081" y="187038"/>
                  </a:lnTo>
                  <a:lnTo>
                    <a:pt x="303311" y="185678"/>
                  </a:lnTo>
                  <a:cubicBezTo>
                    <a:pt x="296188" y="177279"/>
                    <a:pt x="286306" y="171622"/>
                    <a:pt x="275461" y="169662"/>
                  </a:cubicBezTo>
                  <a:cubicBezTo>
                    <a:pt x="264553" y="167702"/>
                    <a:pt x="253388" y="169561"/>
                    <a:pt x="243698" y="174924"/>
                  </a:cubicBezTo>
                  <a:lnTo>
                    <a:pt x="215785" y="191241"/>
                  </a:lnTo>
                  <a:lnTo>
                    <a:pt x="225282" y="207187"/>
                  </a:lnTo>
                  <a:lnTo>
                    <a:pt x="200641" y="221156"/>
                  </a:lnTo>
                  <a:lnTo>
                    <a:pt x="211101" y="239079"/>
                  </a:lnTo>
                  <a:lnTo>
                    <a:pt x="235549" y="225482"/>
                  </a:lnTo>
                  <a:lnTo>
                    <a:pt x="244789" y="241429"/>
                  </a:lnTo>
                  <a:lnTo>
                    <a:pt x="220854" y="255150"/>
                  </a:lnTo>
                  <a:lnTo>
                    <a:pt x="230095" y="271096"/>
                  </a:lnTo>
                  <a:lnTo>
                    <a:pt x="254094" y="257127"/>
                  </a:lnTo>
                  <a:lnTo>
                    <a:pt x="264553" y="274928"/>
                  </a:lnTo>
                  <a:lnTo>
                    <a:pt x="292466" y="258611"/>
                  </a:lnTo>
                  <a:cubicBezTo>
                    <a:pt x="301450" y="252820"/>
                    <a:pt x="308316" y="244268"/>
                    <a:pt x="312038" y="234238"/>
                  </a:cubicBezTo>
                  <a:cubicBezTo>
                    <a:pt x="315759" y="224208"/>
                    <a:pt x="316145" y="213241"/>
                    <a:pt x="313065" y="202984"/>
                  </a:cubicBezTo>
                  <a:lnTo>
                    <a:pt x="340400" y="187285"/>
                  </a:lnTo>
                  <a:cubicBezTo>
                    <a:pt x="358303" y="218594"/>
                    <a:pt x="363051" y="255745"/>
                    <a:pt x="353619" y="290565"/>
                  </a:cubicBezTo>
                  <a:cubicBezTo>
                    <a:pt x="344122" y="325388"/>
                    <a:pt x="321278" y="355021"/>
                    <a:pt x="290028" y="372956"/>
                  </a:cubicBezTo>
                  <a:cubicBezTo>
                    <a:pt x="258714" y="390885"/>
                    <a:pt x="221624" y="395646"/>
                    <a:pt x="186845" y="386187"/>
                  </a:cubicBezTo>
                  <a:cubicBezTo>
                    <a:pt x="152066" y="376729"/>
                    <a:pt x="122484" y="353827"/>
                    <a:pt x="104562" y="322519"/>
                  </a:cubicBezTo>
                  <a:lnTo>
                    <a:pt x="104562" y="322519"/>
                  </a:lnTo>
                  <a:close/>
                  <a:moveTo>
                    <a:pt x="399242" y="135985"/>
                  </a:moveTo>
                  <a:cubicBezTo>
                    <a:pt x="399564" y="134787"/>
                    <a:pt x="400077" y="133662"/>
                    <a:pt x="400847" y="132682"/>
                  </a:cubicBezTo>
                  <a:cubicBezTo>
                    <a:pt x="401552" y="131702"/>
                    <a:pt x="402515" y="130890"/>
                    <a:pt x="403606" y="130299"/>
                  </a:cubicBezTo>
                  <a:cubicBezTo>
                    <a:pt x="404632" y="129588"/>
                    <a:pt x="405852" y="129102"/>
                    <a:pt x="407071" y="128873"/>
                  </a:cubicBezTo>
                  <a:cubicBezTo>
                    <a:pt x="408355" y="128644"/>
                    <a:pt x="409638" y="128676"/>
                    <a:pt x="410857" y="128968"/>
                  </a:cubicBezTo>
                  <a:cubicBezTo>
                    <a:pt x="412140" y="129260"/>
                    <a:pt x="413296" y="129804"/>
                    <a:pt x="414322" y="130568"/>
                  </a:cubicBezTo>
                  <a:cubicBezTo>
                    <a:pt x="415349" y="131332"/>
                    <a:pt x="416183" y="132299"/>
                    <a:pt x="416825" y="133407"/>
                  </a:cubicBezTo>
                  <a:cubicBezTo>
                    <a:pt x="417466" y="134516"/>
                    <a:pt x="417851" y="135742"/>
                    <a:pt x="417980" y="137011"/>
                  </a:cubicBezTo>
                  <a:cubicBezTo>
                    <a:pt x="418108" y="138278"/>
                    <a:pt x="417980" y="139561"/>
                    <a:pt x="417595" y="140778"/>
                  </a:cubicBezTo>
                  <a:cubicBezTo>
                    <a:pt x="417210" y="141994"/>
                    <a:pt x="416568" y="143119"/>
                    <a:pt x="415734" y="144081"/>
                  </a:cubicBezTo>
                  <a:cubicBezTo>
                    <a:pt x="414900" y="145043"/>
                    <a:pt x="413873" y="145821"/>
                    <a:pt x="412718" y="146369"/>
                  </a:cubicBezTo>
                  <a:cubicBezTo>
                    <a:pt x="410600" y="147530"/>
                    <a:pt x="408162" y="147818"/>
                    <a:pt x="405852" y="147170"/>
                  </a:cubicBezTo>
                  <a:cubicBezTo>
                    <a:pt x="403542" y="146523"/>
                    <a:pt x="401552" y="144992"/>
                    <a:pt x="400398" y="142908"/>
                  </a:cubicBezTo>
                  <a:cubicBezTo>
                    <a:pt x="399692" y="141839"/>
                    <a:pt x="399242" y="140637"/>
                    <a:pt x="399050" y="139380"/>
                  </a:cubicBezTo>
                  <a:cubicBezTo>
                    <a:pt x="398858" y="138123"/>
                    <a:pt x="398922" y="136840"/>
                    <a:pt x="399242" y="135614"/>
                  </a:cubicBezTo>
                  <a:lnTo>
                    <a:pt x="399242" y="135985"/>
                  </a:lnTo>
                  <a:close/>
                  <a:moveTo>
                    <a:pt x="217902" y="18428"/>
                  </a:moveTo>
                  <a:cubicBezTo>
                    <a:pt x="219764" y="18428"/>
                    <a:pt x="221560" y="18975"/>
                    <a:pt x="223036" y="19999"/>
                  </a:cubicBezTo>
                  <a:cubicBezTo>
                    <a:pt x="224576" y="21023"/>
                    <a:pt x="225795" y="22479"/>
                    <a:pt x="226437" y="24180"/>
                  </a:cubicBezTo>
                  <a:cubicBezTo>
                    <a:pt x="227143" y="25881"/>
                    <a:pt x="227335" y="27752"/>
                    <a:pt x="226950" y="29553"/>
                  </a:cubicBezTo>
                  <a:cubicBezTo>
                    <a:pt x="226630" y="31355"/>
                    <a:pt x="225731" y="33007"/>
                    <a:pt x="224384" y="34298"/>
                  </a:cubicBezTo>
                  <a:cubicBezTo>
                    <a:pt x="223100" y="35590"/>
                    <a:pt x="221432" y="36463"/>
                    <a:pt x="219635" y="36806"/>
                  </a:cubicBezTo>
                  <a:cubicBezTo>
                    <a:pt x="217839" y="37150"/>
                    <a:pt x="215977" y="36949"/>
                    <a:pt x="214245" y="36228"/>
                  </a:cubicBezTo>
                  <a:cubicBezTo>
                    <a:pt x="212577" y="35508"/>
                    <a:pt x="211165" y="34300"/>
                    <a:pt x="210138" y="32759"/>
                  </a:cubicBezTo>
                  <a:cubicBezTo>
                    <a:pt x="209111" y="31219"/>
                    <a:pt x="208598" y="29414"/>
                    <a:pt x="208662" y="27575"/>
                  </a:cubicBezTo>
                  <a:cubicBezTo>
                    <a:pt x="208662" y="25138"/>
                    <a:pt x="209689" y="22811"/>
                    <a:pt x="211422" y="21099"/>
                  </a:cubicBezTo>
                  <a:cubicBezTo>
                    <a:pt x="213154" y="19387"/>
                    <a:pt x="215464" y="18427"/>
                    <a:pt x="217902" y="18428"/>
                  </a:cubicBezTo>
                  <a:lnTo>
                    <a:pt x="217902" y="18428"/>
                  </a:lnTo>
                  <a:close/>
                  <a:moveTo>
                    <a:pt x="35671" y="142042"/>
                  </a:moveTo>
                  <a:cubicBezTo>
                    <a:pt x="34477" y="144126"/>
                    <a:pt x="32513" y="145658"/>
                    <a:pt x="30204" y="146305"/>
                  </a:cubicBezTo>
                  <a:cubicBezTo>
                    <a:pt x="27894" y="146953"/>
                    <a:pt x="25423" y="146665"/>
                    <a:pt x="23325" y="145503"/>
                  </a:cubicBezTo>
                  <a:cubicBezTo>
                    <a:pt x="21265" y="144288"/>
                    <a:pt x="19757" y="142322"/>
                    <a:pt x="19109" y="140019"/>
                  </a:cubicBezTo>
                  <a:cubicBezTo>
                    <a:pt x="18467" y="137715"/>
                    <a:pt x="18737" y="135251"/>
                    <a:pt x="19866" y="133142"/>
                  </a:cubicBezTo>
                  <a:cubicBezTo>
                    <a:pt x="20713" y="131815"/>
                    <a:pt x="21881" y="130723"/>
                    <a:pt x="23267" y="129967"/>
                  </a:cubicBezTo>
                  <a:cubicBezTo>
                    <a:pt x="24646" y="129211"/>
                    <a:pt x="26193" y="128816"/>
                    <a:pt x="27765" y="128816"/>
                  </a:cubicBezTo>
                  <a:cubicBezTo>
                    <a:pt x="29395" y="128817"/>
                    <a:pt x="31006" y="129197"/>
                    <a:pt x="32462" y="129928"/>
                  </a:cubicBezTo>
                  <a:cubicBezTo>
                    <a:pt x="34574" y="131199"/>
                    <a:pt x="36120" y="133235"/>
                    <a:pt x="36781" y="135614"/>
                  </a:cubicBezTo>
                  <a:cubicBezTo>
                    <a:pt x="37063" y="136784"/>
                    <a:pt x="37115" y="137999"/>
                    <a:pt x="36922" y="139188"/>
                  </a:cubicBezTo>
                  <a:cubicBezTo>
                    <a:pt x="36736" y="140377"/>
                    <a:pt x="36306" y="141515"/>
                    <a:pt x="35671" y="142537"/>
                  </a:cubicBezTo>
                  <a:lnTo>
                    <a:pt x="35671" y="142042"/>
                  </a:lnTo>
                  <a:close/>
                  <a:moveTo>
                    <a:pt x="36659" y="358120"/>
                  </a:moveTo>
                  <a:cubicBezTo>
                    <a:pt x="35998" y="360501"/>
                    <a:pt x="34451" y="362535"/>
                    <a:pt x="32334" y="363805"/>
                  </a:cubicBezTo>
                  <a:cubicBezTo>
                    <a:pt x="30223" y="364903"/>
                    <a:pt x="27771" y="365159"/>
                    <a:pt x="25481" y="364518"/>
                  </a:cubicBezTo>
                  <a:cubicBezTo>
                    <a:pt x="23190" y="363876"/>
                    <a:pt x="21226" y="362381"/>
                    <a:pt x="19988" y="360347"/>
                  </a:cubicBezTo>
                  <a:cubicBezTo>
                    <a:pt x="18859" y="358236"/>
                    <a:pt x="18589" y="355772"/>
                    <a:pt x="19237" y="353468"/>
                  </a:cubicBezTo>
                  <a:cubicBezTo>
                    <a:pt x="19879" y="351164"/>
                    <a:pt x="21387" y="349201"/>
                    <a:pt x="23447" y="347982"/>
                  </a:cubicBezTo>
                  <a:cubicBezTo>
                    <a:pt x="25545" y="346820"/>
                    <a:pt x="28015" y="346538"/>
                    <a:pt x="30325" y="347179"/>
                  </a:cubicBezTo>
                  <a:cubicBezTo>
                    <a:pt x="32636" y="347828"/>
                    <a:pt x="34599" y="349361"/>
                    <a:pt x="35792" y="351447"/>
                  </a:cubicBezTo>
                  <a:cubicBezTo>
                    <a:pt x="36421" y="352518"/>
                    <a:pt x="36826" y="353705"/>
                    <a:pt x="36973" y="354937"/>
                  </a:cubicBezTo>
                  <a:cubicBezTo>
                    <a:pt x="37121" y="356176"/>
                    <a:pt x="37012" y="357427"/>
                    <a:pt x="36659" y="358614"/>
                  </a:cubicBezTo>
                  <a:lnTo>
                    <a:pt x="36659" y="358120"/>
                  </a:lnTo>
                  <a:close/>
                  <a:moveTo>
                    <a:pt x="217902" y="475799"/>
                  </a:moveTo>
                  <a:cubicBezTo>
                    <a:pt x="216042" y="475799"/>
                    <a:pt x="214245" y="475253"/>
                    <a:pt x="212769" y="474233"/>
                  </a:cubicBezTo>
                  <a:cubicBezTo>
                    <a:pt x="211229" y="473206"/>
                    <a:pt x="210010" y="471750"/>
                    <a:pt x="209304" y="470049"/>
                  </a:cubicBezTo>
                  <a:cubicBezTo>
                    <a:pt x="208662" y="468349"/>
                    <a:pt x="208470" y="466475"/>
                    <a:pt x="208855" y="464678"/>
                  </a:cubicBezTo>
                  <a:cubicBezTo>
                    <a:pt x="209176" y="462875"/>
                    <a:pt x="210074" y="461220"/>
                    <a:pt x="211422" y="459930"/>
                  </a:cubicBezTo>
                  <a:cubicBezTo>
                    <a:pt x="212705" y="458640"/>
                    <a:pt x="214373" y="457767"/>
                    <a:pt x="216170" y="457421"/>
                  </a:cubicBezTo>
                  <a:cubicBezTo>
                    <a:pt x="217967" y="457081"/>
                    <a:pt x="219828" y="457280"/>
                    <a:pt x="221560" y="457998"/>
                  </a:cubicBezTo>
                  <a:cubicBezTo>
                    <a:pt x="223229" y="458723"/>
                    <a:pt x="224640" y="459930"/>
                    <a:pt x="225667" y="461470"/>
                  </a:cubicBezTo>
                  <a:cubicBezTo>
                    <a:pt x="226693" y="463010"/>
                    <a:pt x="227207" y="464813"/>
                    <a:pt x="227143" y="466655"/>
                  </a:cubicBezTo>
                  <a:cubicBezTo>
                    <a:pt x="227143" y="469093"/>
                    <a:pt x="226116" y="471416"/>
                    <a:pt x="224384" y="473129"/>
                  </a:cubicBezTo>
                  <a:cubicBezTo>
                    <a:pt x="222651" y="474842"/>
                    <a:pt x="220341" y="475799"/>
                    <a:pt x="217902" y="475799"/>
                  </a:cubicBezTo>
                  <a:close/>
                  <a:moveTo>
                    <a:pt x="416183" y="361457"/>
                  </a:moveTo>
                  <a:cubicBezTo>
                    <a:pt x="414964" y="363517"/>
                    <a:pt x="413039" y="365031"/>
                    <a:pt x="410729" y="365673"/>
                  </a:cubicBezTo>
                  <a:cubicBezTo>
                    <a:pt x="408419" y="366321"/>
                    <a:pt x="405916" y="366051"/>
                    <a:pt x="403862" y="364922"/>
                  </a:cubicBezTo>
                  <a:cubicBezTo>
                    <a:pt x="402772" y="364325"/>
                    <a:pt x="401809" y="363517"/>
                    <a:pt x="401104" y="362535"/>
                  </a:cubicBezTo>
                  <a:cubicBezTo>
                    <a:pt x="400334" y="361560"/>
                    <a:pt x="399820" y="360430"/>
                    <a:pt x="399499" y="359230"/>
                  </a:cubicBezTo>
                  <a:cubicBezTo>
                    <a:pt x="399178" y="357870"/>
                    <a:pt x="399114" y="356439"/>
                    <a:pt x="399371" y="355053"/>
                  </a:cubicBezTo>
                  <a:cubicBezTo>
                    <a:pt x="399692" y="353667"/>
                    <a:pt x="400269" y="352364"/>
                    <a:pt x="401104" y="351248"/>
                  </a:cubicBezTo>
                  <a:cubicBezTo>
                    <a:pt x="402002" y="350125"/>
                    <a:pt x="403092" y="349214"/>
                    <a:pt x="404376" y="348585"/>
                  </a:cubicBezTo>
                  <a:cubicBezTo>
                    <a:pt x="405595" y="347956"/>
                    <a:pt x="407007" y="347622"/>
                    <a:pt x="408419" y="347616"/>
                  </a:cubicBezTo>
                  <a:cubicBezTo>
                    <a:pt x="410023" y="347597"/>
                    <a:pt x="411563" y="348026"/>
                    <a:pt x="412975" y="348848"/>
                  </a:cubicBezTo>
                  <a:cubicBezTo>
                    <a:pt x="415028" y="350106"/>
                    <a:pt x="416568" y="352133"/>
                    <a:pt x="417146" y="354495"/>
                  </a:cubicBezTo>
                  <a:cubicBezTo>
                    <a:pt x="417787" y="356856"/>
                    <a:pt x="417402" y="359352"/>
                    <a:pt x="416183" y="361457"/>
                  </a:cubicBezTo>
                  <a:close/>
                </a:path>
              </a:pathLst>
            </a:custGeom>
            <a:solidFill>
              <a:srgbClr val="2D5967"/>
            </a:solidFill>
            <a:ln w="6417" cap="flat">
              <a:noFill/>
              <a:prstDash val="solid"/>
              <a:miter/>
            </a:ln>
          </p:spPr>
          <p:txBody>
            <a:bodyPr rtlCol="0" anchor="ctr"/>
            <a:lstStyle/>
            <a:p>
              <a:endParaRPr lang="en-US" dirty="0"/>
            </a:p>
          </p:txBody>
        </p:sp>
      </p:grpSp>
      <p:pic>
        <p:nvPicPr>
          <p:cNvPr id="88" name="Picture 87" descr="Logo&#10;&#10;Description automatically generated">
            <a:extLst>
              <a:ext uri="{FF2B5EF4-FFF2-40B4-BE49-F238E27FC236}">
                <a16:creationId xmlns:a16="http://schemas.microsoft.com/office/drawing/2014/main" id="{DB483FA5-CFE5-42C3-9382-302306B4FD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6337" y="3066043"/>
            <a:ext cx="952500" cy="833438"/>
          </a:xfrm>
          <a:prstGeom prst="rect">
            <a:avLst/>
          </a:prstGeom>
        </p:spPr>
      </p:pic>
      <p:pic>
        <p:nvPicPr>
          <p:cNvPr id="7" name="Picture 6" descr="Text, logo&#10;&#10;Description automatically generated">
            <a:extLst>
              <a:ext uri="{FF2B5EF4-FFF2-40B4-BE49-F238E27FC236}">
                <a16:creationId xmlns:a16="http://schemas.microsoft.com/office/drawing/2014/main" id="{0125F07B-239B-439D-A906-1E4F02185C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462" y="4909764"/>
            <a:ext cx="997001" cy="469924"/>
          </a:xfrm>
          <a:prstGeom prst="rect">
            <a:avLst/>
          </a:prstGeom>
        </p:spPr>
      </p:pic>
    </p:spTree>
    <p:extLst>
      <p:ext uri="{BB962C8B-B14F-4D97-AF65-F5344CB8AC3E}">
        <p14:creationId xmlns:p14="http://schemas.microsoft.com/office/powerpoint/2010/main" val="201058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 schematic&#10;&#10;Description automatically generated">
            <a:extLst>
              <a:ext uri="{FF2B5EF4-FFF2-40B4-BE49-F238E27FC236}">
                <a16:creationId xmlns:a16="http://schemas.microsoft.com/office/drawing/2014/main" id="{C3E59E8A-925F-48C1-A570-1417CB8468E6}"/>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639061" y="308224"/>
            <a:ext cx="8467303" cy="5815174"/>
          </a:xfrm>
        </p:spPr>
      </p:pic>
      <p:sp>
        <p:nvSpPr>
          <p:cNvPr id="6" name="Slide Number Placeholder 5">
            <a:extLst>
              <a:ext uri="{FF2B5EF4-FFF2-40B4-BE49-F238E27FC236}">
                <a16:creationId xmlns:a16="http://schemas.microsoft.com/office/drawing/2014/main" id="{DD45F773-DB48-4CF8-A465-873D6CB07E7C}"/>
              </a:ext>
            </a:extLst>
          </p:cNvPr>
          <p:cNvSpPr>
            <a:spLocks noGrp="1"/>
          </p:cNvSpPr>
          <p:nvPr>
            <p:ph type="sldNum" sz="quarter" idx="16"/>
          </p:nvPr>
        </p:nvSpPr>
        <p:spPr/>
        <p:txBody>
          <a:bodyPr/>
          <a:lstStyle/>
          <a:p>
            <a:fld id="{345D60D9-5372-5F40-9443-0F9AE5BDC3C8}" type="slidenum">
              <a:rPr lang="en-US" smtClean="0"/>
              <a:pPr/>
              <a:t>8</a:t>
            </a:fld>
            <a:endParaRPr lang="en-US" dirty="0"/>
          </a:p>
        </p:txBody>
      </p:sp>
      <p:sp>
        <p:nvSpPr>
          <p:cNvPr id="11" name="TextBox 10">
            <a:extLst>
              <a:ext uri="{FF2B5EF4-FFF2-40B4-BE49-F238E27FC236}">
                <a16:creationId xmlns:a16="http://schemas.microsoft.com/office/drawing/2014/main" id="{8476FF93-CC5A-4D5D-924E-107F1C43360F}"/>
              </a:ext>
            </a:extLst>
          </p:cNvPr>
          <p:cNvSpPr txBox="1"/>
          <p:nvPr/>
        </p:nvSpPr>
        <p:spPr>
          <a:xfrm>
            <a:off x="123825" y="1943100"/>
            <a:ext cx="2324100" cy="2677656"/>
          </a:xfrm>
          <a:prstGeom prst="rect">
            <a:avLst/>
          </a:prstGeom>
          <a:noFill/>
        </p:spPr>
        <p:txBody>
          <a:bodyPr wrap="square" rtlCol="0">
            <a:spAutoFit/>
          </a:bodyPr>
          <a:lstStyle/>
          <a:p>
            <a:r>
              <a:rPr lang="en-US" sz="2400" b="1" dirty="0"/>
              <a:t>Reference Architecture-</a:t>
            </a:r>
          </a:p>
          <a:p>
            <a:endParaRPr lang="en-US" sz="2400" b="1" dirty="0"/>
          </a:p>
          <a:p>
            <a:r>
              <a:rPr lang="en-US" sz="2400" b="1" dirty="0"/>
              <a:t>Where we take inspiration from</a:t>
            </a:r>
          </a:p>
        </p:txBody>
      </p:sp>
      <p:sp>
        <p:nvSpPr>
          <p:cNvPr id="3" name="TextBox 2">
            <a:extLst>
              <a:ext uri="{FF2B5EF4-FFF2-40B4-BE49-F238E27FC236}">
                <a16:creationId xmlns:a16="http://schemas.microsoft.com/office/drawing/2014/main" id="{B50E3E6F-49A9-4C11-B25B-712C9870E87C}"/>
              </a:ext>
            </a:extLst>
          </p:cNvPr>
          <p:cNvSpPr txBox="1"/>
          <p:nvPr/>
        </p:nvSpPr>
        <p:spPr>
          <a:xfrm>
            <a:off x="2639061" y="6177439"/>
            <a:ext cx="8189901" cy="246221"/>
          </a:xfrm>
          <a:prstGeom prst="rect">
            <a:avLst/>
          </a:prstGeom>
          <a:noFill/>
        </p:spPr>
        <p:txBody>
          <a:bodyPr wrap="square" rtlCol="0">
            <a:spAutoFit/>
          </a:bodyPr>
          <a:lstStyle/>
          <a:p>
            <a:r>
              <a:rPr lang="en-IN" sz="1000" dirty="0"/>
              <a:t>Ref. Link- </a:t>
            </a:r>
            <a:r>
              <a:rPr lang="en-US" sz="1000" dirty="0">
                <a:hlinkClick r:id="rId4"/>
              </a:rPr>
              <a:t>Design a Modern Data Platform for Financial Workloads (oracle.com)</a:t>
            </a:r>
            <a:endParaRPr lang="en-IN" sz="1000" dirty="0"/>
          </a:p>
        </p:txBody>
      </p:sp>
      <p:sp>
        <p:nvSpPr>
          <p:cNvPr id="7" name="Footer Placeholder 4">
            <a:extLst>
              <a:ext uri="{FF2B5EF4-FFF2-40B4-BE49-F238E27FC236}">
                <a16:creationId xmlns:a16="http://schemas.microsoft.com/office/drawing/2014/main" id="{354128EC-BEA6-4041-889A-156CF20C8034}"/>
              </a:ext>
            </a:extLst>
          </p:cNvPr>
          <p:cNvSpPr txBox="1">
            <a:spLocks/>
          </p:cNvSpPr>
          <p:nvPr/>
        </p:nvSpPr>
        <p:spPr>
          <a:xfrm>
            <a:off x="1127759" y="6423978"/>
            <a:ext cx="5745379" cy="365125"/>
          </a:xfrm>
          <a:prstGeom prst="rect">
            <a:avLst/>
          </a:prstGeom>
        </p:spPr>
        <p:txBody>
          <a:bodyPr vert="horz" lIns="0" tIns="0" rIns="0" bIns="0" rtlCol="0" anchor="ctr">
            <a:normAutofit/>
          </a:bodyP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Copyright © 2023, Oracle and/or its affiliates  |  Confidential: Restricted</a:t>
            </a:r>
          </a:p>
        </p:txBody>
      </p:sp>
      <p:sp>
        <p:nvSpPr>
          <p:cNvPr id="9" name="Date Placeholder 3">
            <a:extLst>
              <a:ext uri="{FF2B5EF4-FFF2-40B4-BE49-F238E27FC236}">
                <a16:creationId xmlns:a16="http://schemas.microsoft.com/office/drawing/2014/main" id="{1A45CE74-0521-409B-85AE-982D5EF66468}"/>
              </a:ext>
            </a:extLst>
          </p:cNvPr>
          <p:cNvSpPr txBox="1">
            <a:spLocks/>
          </p:cNvSpPr>
          <p:nvPr/>
        </p:nvSpPr>
        <p:spPr>
          <a:xfrm>
            <a:off x="6873138" y="6425604"/>
            <a:ext cx="2743200" cy="363500"/>
          </a:xfrm>
          <a:prstGeom prst="rect">
            <a:avLst/>
          </a:prstGeom>
        </p:spPr>
        <p:txBody>
          <a:bodyPr vert="horz" lIns="0" tIns="0" rIns="0" bIns="0" rtlCol="0" anchor="ctr">
            <a:normAutofit/>
          </a:bodyP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05-01-2023</a:t>
            </a:r>
          </a:p>
        </p:txBody>
      </p:sp>
    </p:spTree>
    <p:extLst>
      <p:ext uri="{BB962C8B-B14F-4D97-AF65-F5344CB8AC3E}">
        <p14:creationId xmlns:p14="http://schemas.microsoft.com/office/powerpoint/2010/main" val="209617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451AA1C-5464-4AE9-A0C5-1CDC9BCFFCD9}"/>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p:blipFill>
        <p:spPr>
          <a:xfrm>
            <a:off x="851038" y="819225"/>
            <a:ext cx="10489921" cy="5480263"/>
          </a:xfrm>
        </p:spPr>
      </p:pic>
      <p:sp>
        <p:nvSpPr>
          <p:cNvPr id="3" name="Title 2">
            <a:extLst>
              <a:ext uri="{FF2B5EF4-FFF2-40B4-BE49-F238E27FC236}">
                <a16:creationId xmlns:a16="http://schemas.microsoft.com/office/drawing/2014/main" id="{F23EC297-1A3C-43A4-AD0F-32F6E02F2B95}"/>
              </a:ext>
            </a:extLst>
          </p:cNvPr>
          <p:cNvSpPr>
            <a:spLocks noGrp="1"/>
          </p:cNvSpPr>
          <p:nvPr>
            <p:ph type="title"/>
          </p:nvPr>
        </p:nvSpPr>
        <p:spPr>
          <a:xfrm>
            <a:off x="762000" y="-125961"/>
            <a:ext cx="10671048" cy="822960"/>
          </a:xfrm>
        </p:spPr>
        <p:txBody>
          <a:bodyPr/>
          <a:lstStyle/>
          <a:p>
            <a:pPr algn="ctr"/>
            <a:r>
              <a:rPr lang="en-US" dirty="0"/>
              <a:t>Anomalous Trade Detection MVP Architecture</a:t>
            </a:r>
            <a:endParaRPr lang="en-IN" dirty="0"/>
          </a:p>
        </p:txBody>
      </p:sp>
      <p:sp>
        <p:nvSpPr>
          <p:cNvPr id="4" name="Date Placeholder 3">
            <a:extLst>
              <a:ext uri="{FF2B5EF4-FFF2-40B4-BE49-F238E27FC236}">
                <a16:creationId xmlns:a16="http://schemas.microsoft.com/office/drawing/2014/main" id="{D9991D3F-14EA-4697-A06C-1CE2457995FD}"/>
              </a:ext>
            </a:extLst>
          </p:cNvPr>
          <p:cNvSpPr>
            <a:spLocks noGrp="1"/>
          </p:cNvSpPr>
          <p:nvPr>
            <p:ph type="dt" sz="half" idx="14"/>
          </p:nvPr>
        </p:nvSpPr>
        <p:spPr/>
        <p:txBody>
          <a:bodyPr/>
          <a:lstStyle/>
          <a:p>
            <a:r>
              <a:rPr lang="en-US" dirty="0"/>
              <a:t>05-01-2023</a:t>
            </a:r>
          </a:p>
        </p:txBody>
      </p:sp>
      <p:sp>
        <p:nvSpPr>
          <p:cNvPr id="5" name="Footer Placeholder 4">
            <a:extLst>
              <a:ext uri="{FF2B5EF4-FFF2-40B4-BE49-F238E27FC236}">
                <a16:creationId xmlns:a16="http://schemas.microsoft.com/office/drawing/2014/main" id="{5DF69C3D-D321-45B8-84A8-282B6C8BC17A}"/>
              </a:ext>
            </a:extLst>
          </p:cNvPr>
          <p:cNvSpPr>
            <a:spLocks noGrp="1"/>
          </p:cNvSpPr>
          <p:nvPr>
            <p:ph type="ftr" sz="quarter" idx="15"/>
          </p:nvPr>
        </p:nvSpPr>
        <p:spPr/>
        <p:txBody>
          <a:bodyPr/>
          <a:lstStyle/>
          <a:p>
            <a:r>
              <a:rPr lang="en-US" dirty="0"/>
              <a:t>Copyright © 2023, Oracle and/or its affiliates  |  Confidential: Restricted</a:t>
            </a:r>
          </a:p>
        </p:txBody>
      </p:sp>
      <p:sp>
        <p:nvSpPr>
          <p:cNvPr id="6" name="Slide Number Placeholder 5">
            <a:extLst>
              <a:ext uri="{FF2B5EF4-FFF2-40B4-BE49-F238E27FC236}">
                <a16:creationId xmlns:a16="http://schemas.microsoft.com/office/drawing/2014/main" id="{31AA6F66-49A3-4D23-A68D-46640CAC5E58}"/>
              </a:ext>
            </a:extLst>
          </p:cNvPr>
          <p:cNvSpPr>
            <a:spLocks noGrp="1"/>
          </p:cNvSpPr>
          <p:nvPr>
            <p:ph type="sldNum" sz="quarter" idx="16"/>
          </p:nvPr>
        </p:nvSpPr>
        <p:spPr/>
        <p:txBody>
          <a:bodyPr/>
          <a:lstStyle/>
          <a:p>
            <a:fld id="{345D60D9-5372-5F40-9443-0F9AE5BDC3C8}" type="slidenum">
              <a:rPr lang="en-US" smtClean="0"/>
              <a:pPr/>
              <a:t>9</a:t>
            </a:fld>
            <a:endParaRPr lang="en-US" dirty="0"/>
          </a:p>
        </p:txBody>
      </p:sp>
    </p:spTree>
    <p:extLst>
      <p:ext uri="{BB962C8B-B14F-4D97-AF65-F5344CB8AC3E}">
        <p14:creationId xmlns:p14="http://schemas.microsoft.com/office/powerpoint/2010/main" val="170253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_Redwood_Modern_v1.2-3.14.22" id="{AAE58655-58AB-1447-B2E8-D9A286F5C6FD}" vid="{E72CF9EB-9B29-F048-9125-D1B50B75B8FA}"/>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Oracle_Redwood_Modern_v1.2-3.14.22 (1)</Template>
  <TotalTime>3606</TotalTime>
  <Words>1384</Words>
  <Application>Microsoft Office PowerPoint</Application>
  <PresentationFormat>Widescreen</PresentationFormat>
  <Paragraphs>160</Paragraphs>
  <Slides>19</Slides>
  <Notes>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3" baseType="lpstr">
      <vt:lpstr>Arial</vt:lpstr>
      <vt:lpstr>Bahnschrift</vt:lpstr>
      <vt:lpstr>Calibri</vt:lpstr>
      <vt:lpstr>Georgia</vt:lpstr>
      <vt:lpstr>Goudy Old Style</vt:lpstr>
      <vt:lpstr>Helvetica</vt:lpstr>
      <vt:lpstr>Oracle Sans Light</vt:lpstr>
      <vt:lpstr>Oracle Sans Tab</vt:lpstr>
      <vt:lpstr>Oracle Sans Tab Light</vt:lpstr>
      <vt:lpstr>Segoe UI</vt:lpstr>
      <vt:lpstr>System Font Regular</vt:lpstr>
      <vt:lpstr>Wingdings</vt:lpstr>
      <vt:lpstr>Parent Master Pillars</vt:lpstr>
      <vt:lpstr>Macro-Enabled Worksheet</vt:lpstr>
      <vt:lpstr>MVP – Anomalous Trade Detection</vt:lpstr>
      <vt:lpstr>Team Thunderbolts</vt:lpstr>
      <vt:lpstr>Agenda</vt:lpstr>
      <vt:lpstr>What is a Wash Trade?</vt:lpstr>
      <vt:lpstr>Problem Statement  </vt:lpstr>
      <vt:lpstr>Solution – What can be done about these “Wash Trades”?</vt:lpstr>
      <vt:lpstr>OCI Services and Technologies used</vt:lpstr>
      <vt:lpstr>PowerPoint Presentation</vt:lpstr>
      <vt:lpstr>Anomalous Trade Detection MVP Architecture</vt:lpstr>
      <vt:lpstr>Time for the Demo!</vt:lpstr>
      <vt:lpstr>Data Producer – Trade Stream Producer</vt:lpstr>
      <vt:lpstr>Ingest/Load- Data Stream Ingestion</vt:lpstr>
      <vt:lpstr>Persist/Transform - Bronze Bucket</vt:lpstr>
      <vt:lpstr>Persist/Transform - Silver Bucket</vt:lpstr>
      <vt:lpstr>Persist/Transform - Gold Bucket</vt:lpstr>
      <vt:lpstr>Serve/Visualize - Wash Trades Email</vt:lpstr>
      <vt:lpstr>Serve/Visualize - Wash Trade CSV file</vt:lpstr>
      <vt:lpstr>Thank You!</vt:lpstr>
      <vt:lpstr>PowerPoint Presentation</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FSGBU- Real-Time Anomalous Trade Detection</dc:title>
  <dc:creator>Jairaj Pillai</dc:creator>
  <cp:lastModifiedBy>Jairaj Pillai</cp:lastModifiedBy>
  <cp:revision>98</cp:revision>
  <dcterms:created xsi:type="dcterms:W3CDTF">2022-11-23T20:26:10Z</dcterms:created>
  <dcterms:modified xsi:type="dcterms:W3CDTF">2023-01-06T06:28:05Z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